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4" r:id="rId1"/>
  </p:sldMasterIdLst>
  <p:notesMasterIdLst>
    <p:notesMasterId r:id="rId11"/>
  </p:notes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931901744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hape 36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" name="Shape 3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Shape 4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" name="Shape 4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Shape 50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1" name="Shape 5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Shape 57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Shape 5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Shape 64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Shape 6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Shape 74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" name="Shape 7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Shape 80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Shape 8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Shape 88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Shape 8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/>
          <p:nvPr/>
        </p:nvSpPr>
        <p:spPr>
          <a:xfrm>
            <a:off x="0" y="0"/>
            <a:ext cx="9144000" cy="4691399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9" name="Shape 9"/>
          <p:cNvCxnSpPr/>
          <p:nvPr/>
        </p:nvCxnSpPr>
        <p:spPr>
          <a:xfrm>
            <a:off x="0" y="4662139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0" name="Shape 10"/>
          <p:cNvSpPr txBox="1">
            <a:spLocks noGrp="1"/>
          </p:cNvSpPr>
          <p:nvPr>
            <p:ph type="ctrTitle"/>
          </p:nvPr>
        </p:nvSpPr>
        <p:spPr>
          <a:xfrm>
            <a:off x="685800" y="2490375"/>
            <a:ext cx="7772400" cy="21984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1" name="Shape 11"/>
          <p:cNvSpPr txBox="1">
            <a:spLocks noGrp="1"/>
          </p:cNvSpPr>
          <p:nvPr>
            <p:ph type="subTitle" idx="1"/>
          </p:nvPr>
        </p:nvSpPr>
        <p:spPr>
          <a:xfrm>
            <a:off x="685800" y="4836035"/>
            <a:ext cx="7772400" cy="10325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x" type="tx">
  <p:cSld name="tx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14" name="Shape 14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5" name="Shape 1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rtl="0">
              <a:defRPr sz="3600"/>
            </a:lvl1pPr>
            <a:lvl2pPr rtl="0">
              <a:defRPr sz="3600"/>
            </a:lvl2pPr>
            <a:lvl3pPr rtl="0">
              <a:defRPr sz="3600"/>
            </a:lvl3pPr>
            <a:lvl4pPr rtl="0">
              <a:defRPr sz="3600"/>
            </a:lvl4pPr>
            <a:lvl5pPr rtl="0">
              <a:defRPr sz="3600"/>
            </a:lvl5pPr>
            <a:lvl6pPr rtl="0">
              <a:defRPr sz="3600"/>
            </a:lvl6pPr>
            <a:lvl7pPr rtl="0">
              <a:defRPr sz="3600"/>
            </a:lvl7pPr>
            <a:lvl8pPr rtl="0">
              <a:defRPr sz="3600"/>
            </a:lvl8pPr>
            <a:lvl9pPr rtl="0">
              <a:defRPr sz="3600"/>
            </a:lvl9pPr>
          </a:lstStyle>
          <a:p>
            <a:endParaRPr/>
          </a:p>
        </p:txBody>
      </p:sp>
      <p:sp>
        <p:nvSpPr>
          <p:cNvPr id="16" name="Shape 1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ColTx" type="twoColTx">
  <p:cSld name="twoColTx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hape 18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19" name="Shape 19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0" name="Shape 2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1" name="Shape 2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39945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body" idx="2"/>
          </p:nvPr>
        </p:nvSpPr>
        <p:spPr>
          <a:xfrm>
            <a:off x="4692273" y="1600200"/>
            <a:ext cx="39945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hape 24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25" name="Shape 25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6" name="Shape 26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_ONLY">
  <p:cSld name="CAPTION_ONLY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Shape 28"/>
          <p:cNvSpPr txBox="1">
            <a:spLocks noGrp="1"/>
          </p:cNvSpPr>
          <p:nvPr>
            <p:ph type="body" idx="1"/>
          </p:nvPr>
        </p:nvSpPr>
        <p:spPr>
          <a:xfrm>
            <a:off x="457200" y="5875078"/>
            <a:ext cx="8229600" cy="692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1pPr>
            <a:lvl2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2pPr>
            <a:lvl3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3pPr>
            <a:lvl4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4pPr>
            <a:lvl5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5pPr>
            <a:lvl6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6pPr>
            <a:lvl7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7pPr>
            <a:lvl8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8pPr>
            <a:lvl9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29" name="Shape 29"/>
          <p:cNvSpPr/>
          <p:nvPr/>
        </p:nvSpPr>
        <p:spPr>
          <a:xfrm>
            <a:off x="4274" y="0"/>
            <a:ext cx="9144000" cy="5875200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30" name="Shape 30"/>
          <p:cNvCxnSpPr/>
          <p:nvPr/>
        </p:nvCxnSpPr>
        <p:spPr>
          <a:xfrm>
            <a:off x="0" y="5845828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dk2"/>
        </a:solidFill>
        <a:effectLst/>
      </p:bgPr>
    </p:bg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" name="Shape 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600"/>
              </a:spcBef>
              <a:buClr>
                <a:schemeClr val="dk1"/>
              </a:buClr>
              <a:buSzPct val="166666"/>
              <a:buFont typeface="Arial"/>
              <a:buChar char="•"/>
              <a:defRPr sz="30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indent="-285750" algn="l" rtl="0">
              <a:spcBef>
                <a:spcPts val="480"/>
              </a:spcBef>
              <a:buClr>
                <a:schemeClr val="dk1"/>
              </a:buClr>
              <a:buSzPct val="100000"/>
              <a:buFont typeface="Courier New"/>
              <a:buChar char="o"/>
              <a:defRPr sz="24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indent="-228600" algn="l" rtl="0">
              <a:spcBef>
                <a:spcPts val="480"/>
              </a:spcBef>
              <a:buClr>
                <a:schemeClr val="dk1"/>
              </a:buClr>
              <a:buSzPct val="100000"/>
              <a:buFont typeface="Wingdings"/>
              <a:buChar char="§"/>
              <a:defRPr sz="24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indent="-228600" algn="l" rtl="0">
              <a:spcBef>
                <a:spcPts val="360"/>
              </a:spcBef>
              <a:buClr>
                <a:schemeClr val="dk1"/>
              </a:buClr>
              <a:buSzPct val="166666"/>
              <a:buFont typeface="Arial"/>
              <a:buChar char="•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Courier New"/>
              <a:buChar char="o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Wingdings"/>
              <a:buChar char="§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indent="-228600" algn="l" rtl="0">
              <a:spcBef>
                <a:spcPts val="360"/>
              </a:spcBef>
              <a:buClr>
                <a:schemeClr val="dk1"/>
              </a:buClr>
              <a:buSzPct val="166666"/>
              <a:buFont typeface="Arial"/>
              <a:buChar char="•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Courier New"/>
              <a:buChar char="o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Wingdings"/>
              <a:buChar char="§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67311780"/>
              </p:ext>
            </p:extLst>
          </p:nvPr>
        </p:nvGraphicFramePr>
        <p:xfrm>
          <a:off x="2267743" y="121456"/>
          <a:ext cx="4605811" cy="705196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95909" imgH="9028315" progId="Word.Document.12">
                  <p:embed/>
                </p:oleObj>
              </mc:Choice>
              <mc:Fallback>
                <p:oleObj name="Dokument" r:id="rId3" imgW="5895909" imgH="9028315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267743" y="121456"/>
                        <a:ext cx="4605811" cy="705196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279744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hape 33"/>
          <p:cNvSpPr txBox="1">
            <a:spLocks noGrp="1"/>
          </p:cNvSpPr>
          <p:nvPr>
            <p:ph type="ctrTitle"/>
          </p:nvPr>
        </p:nvSpPr>
        <p:spPr>
          <a:xfrm>
            <a:off x="525850" y="2420400"/>
            <a:ext cx="8092200" cy="21984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7200" u="sng">
                <a:solidFill>
                  <a:srgbClr val="FFFFFF"/>
                </a:solidFill>
              </a:rPr>
              <a:t>SP3 -  ARCHICAD</a:t>
            </a:r>
          </a:p>
          <a:p>
            <a:pPr lvl="0" rtl="0">
              <a:buNone/>
            </a:pPr>
            <a:r>
              <a:rPr lang="cs" sz="6000">
                <a:solidFill>
                  <a:srgbClr val="000000"/>
                </a:solidFill>
              </a:rPr>
              <a:t>NASTAVENÍ VÝPLNÍ</a:t>
            </a:r>
          </a:p>
        </p:txBody>
      </p:sp>
      <p:sp>
        <p:nvSpPr>
          <p:cNvPr id="34" name="Shape 34"/>
          <p:cNvSpPr txBox="1">
            <a:spLocks noGrp="1"/>
          </p:cNvSpPr>
          <p:nvPr>
            <p:ph type="subTitle" idx="1"/>
          </p:nvPr>
        </p:nvSpPr>
        <p:spPr>
          <a:xfrm>
            <a:off x="685800" y="4836035"/>
            <a:ext cx="7772400" cy="10325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ing. arch. Vladimíra Jínová</a:t>
            </a:r>
          </a:p>
        </p:txBody>
      </p:sp>
    </p:spTree>
  </p:cSld>
  <p:clrMapOvr>
    <a:masterClrMapping/>
  </p:clrMapOvr>
  <p:transition spd="slow">
    <p:cut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Shape 39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8494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3700"/>
              <a:t>NASTAVENÍ VÝPLNÍ</a:t>
            </a:r>
          </a:p>
        </p:txBody>
      </p:sp>
      <p:sp>
        <p:nvSpPr>
          <p:cNvPr id="40" name="Shape 40"/>
          <p:cNvSpPr txBox="1"/>
          <p:nvPr/>
        </p:nvSpPr>
        <p:spPr>
          <a:xfrm>
            <a:off x="582075" y="1721225"/>
            <a:ext cx="4472400" cy="1312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 marL="457200" lvl="0" indent="-3810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2400"/>
              <a:t>VOLBY</a:t>
            </a:r>
          </a:p>
          <a:p>
            <a:pPr marL="457200" lvl="0" indent="-3810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2400"/>
              <a:t>ATRIBUTY PRVKŮ</a:t>
            </a:r>
          </a:p>
          <a:p>
            <a:pPr marL="457200" lvl="0" indent="-38100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2400"/>
              <a:t>TYPY VÝPLNÍ</a:t>
            </a:r>
          </a:p>
        </p:txBody>
      </p:sp>
      <p:sp>
        <p:nvSpPr>
          <p:cNvPr id="41" name="Shape 41"/>
          <p:cNvSpPr/>
          <p:nvPr/>
        </p:nvSpPr>
        <p:spPr>
          <a:xfrm>
            <a:off x="102400" y="3191500"/>
            <a:ext cx="8648700" cy="314325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Shape 46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NASTAVENÍ VÝPLNÍ</a:t>
            </a:r>
          </a:p>
        </p:txBody>
      </p:sp>
      <p:sp>
        <p:nvSpPr>
          <p:cNvPr id="47" name="Shape 47"/>
          <p:cNvSpPr txBox="1">
            <a:spLocks noGrp="1"/>
          </p:cNvSpPr>
          <p:nvPr>
            <p:ph type="body" idx="1"/>
          </p:nvPr>
        </p:nvSpPr>
        <p:spPr>
          <a:xfrm>
            <a:off x="292257" y="1600200"/>
            <a:ext cx="87495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 sz="2800"/>
              <a:t>Zvolím TYP VÝPLNĚ k úpravě - např. ČERCHOVANÁ</a:t>
            </a:r>
          </a:p>
        </p:txBody>
      </p:sp>
      <p:sp>
        <p:nvSpPr>
          <p:cNvPr id="48" name="Shape 48"/>
          <p:cNvSpPr/>
          <p:nvPr/>
        </p:nvSpPr>
        <p:spPr>
          <a:xfrm>
            <a:off x="2676670" y="2158070"/>
            <a:ext cx="5552930" cy="441417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Shape 53"/>
          <p:cNvSpPr txBox="1">
            <a:spLocks noGrp="1"/>
          </p:cNvSpPr>
          <p:nvPr>
            <p:ph type="title"/>
          </p:nvPr>
        </p:nvSpPr>
        <p:spPr>
          <a:xfrm>
            <a:off x="457199" y="504562"/>
            <a:ext cx="8229600" cy="7011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NASTAVENÍ VÝPLNÍ</a:t>
            </a:r>
          </a:p>
        </p:txBody>
      </p:sp>
      <p:sp>
        <p:nvSpPr>
          <p:cNvPr id="54" name="Shape 54"/>
          <p:cNvSpPr txBox="1">
            <a:spLocks noGrp="1"/>
          </p:cNvSpPr>
          <p:nvPr>
            <p:ph type="body" idx="1"/>
          </p:nvPr>
        </p:nvSpPr>
        <p:spPr>
          <a:xfrm>
            <a:off x="457200" y="168495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NOVÁ - např. ČERCHOVANÁ OBRÁCENĚ</a:t>
            </a:r>
          </a:p>
          <a:p>
            <a:pPr marL="457200" lvl="0" indent="-41910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OK</a:t>
            </a:r>
          </a:p>
        </p:txBody>
      </p:sp>
      <p:sp>
        <p:nvSpPr>
          <p:cNvPr id="55" name="Shape 55"/>
          <p:cNvSpPr/>
          <p:nvPr/>
        </p:nvSpPr>
        <p:spPr>
          <a:xfrm>
            <a:off x="4574385" y="2208891"/>
            <a:ext cx="3708738" cy="442418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hape 6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/>
              <a:t>NASTAVENÍ VÝPLNÍ</a:t>
            </a:r>
          </a:p>
        </p:txBody>
      </p:sp>
      <p:sp>
        <p:nvSpPr>
          <p:cNvPr id="61" name="Shape 61"/>
          <p:cNvSpPr txBox="1">
            <a:spLocks noGrp="1"/>
          </p:cNvSpPr>
          <p:nvPr>
            <p:ph type="body" idx="1"/>
          </p:nvPr>
        </p:nvSpPr>
        <p:spPr>
          <a:xfrm>
            <a:off x="457200" y="1552175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přepsat úhel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event. odstup čar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OK</a:t>
            </a:r>
          </a:p>
        </p:txBody>
      </p:sp>
      <p:sp>
        <p:nvSpPr>
          <p:cNvPr id="62" name="Shape 62"/>
          <p:cNvSpPr/>
          <p:nvPr/>
        </p:nvSpPr>
        <p:spPr>
          <a:xfrm>
            <a:off x="5105940" y="1552175"/>
            <a:ext cx="3653484" cy="490403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Shape 67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NASTAVENÍ VÝPLNÍ</a:t>
            </a:r>
          </a:p>
        </p:txBody>
      </p:sp>
      <p:sp>
        <p:nvSpPr>
          <p:cNvPr id="68" name="Shape 68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2400"/>
              <a:t>Použití: např. v řezu prováděcí dokumentace</a:t>
            </a:r>
          </a:p>
          <a:p>
            <a:endParaRPr lang="cs" sz="2400"/>
          </a:p>
          <a:p>
            <a:endParaRPr lang="cs" sz="2400"/>
          </a:p>
          <a:p>
            <a:endParaRPr lang="cs" sz="2400"/>
          </a:p>
          <a:p>
            <a:endParaRPr lang="cs" sz="2400"/>
          </a:p>
          <a:p>
            <a:endParaRPr lang="cs" sz="2400"/>
          </a:p>
          <a:p>
            <a:endParaRPr lang="cs" sz="2400"/>
          </a:p>
          <a:p>
            <a:endParaRPr lang="cs" sz="2400"/>
          </a:p>
          <a:p>
            <a:endParaRPr lang="cs" sz="2400"/>
          </a:p>
          <a:p>
            <a:endParaRPr lang="cs" sz="2400"/>
          </a:p>
          <a:p>
            <a:pPr lvl="0" rtl="0">
              <a:buNone/>
            </a:pPr>
            <a:r>
              <a:rPr lang="cs" sz="2400">
                <a:solidFill>
                  <a:srgbClr val="FF0000"/>
                </a:solidFill>
              </a:rPr>
              <a:t>PROVEĎTE - VYPRACUJTE !</a:t>
            </a:r>
          </a:p>
        </p:txBody>
      </p:sp>
      <p:sp>
        <p:nvSpPr>
          <p:cNvPr id="69" name="Shape 69"/>
          <p:cNvSpPr txBox="1"/>
          <p:nvPr/>
        </p:nvSpPr>
        <p:spPr>
          <a:xfrm>
            <a:off x="3732515" y="4708398"/>
            <a:ext cx="1995900" cy="543599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70" name="Shape 70"/>
          <p:cNvSpPr txBox="1"/>
          <p:nvPr/>
        </p:nvSpPr>
        <p:spPr>
          <a:xfrm>
            <a:off x="7209575" y="5802073"/>
            <a:ext cx="795300" cy="3516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71" name="Shape 71"/>
          <p:cNvSpPr/>
          <p:nvPr/>
        </p:nvSpPr>
        <p:spPr>
          <a:xfrm>
            <a:off x="1647962" y="2199901"/>
            <a:ext cx="6834814" cy="3557761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72" name="Shape 72"/>
          <p:cNvSpPr/>
          <p:nvPr/>
        </p:nvSpPr>
        <p:spPr>
          <a:xfrm>
            <a:off x="3597487" y="4647179"/>
            <a:ext cx="4426800" cy="1302599"/>
          </a:xfrm>
          <a:prstGeom prst="arc">
            <a:avLst>
              <a:gd name="adj1" fmla="val 6472629"/>
              <a:gd name="adj2" fmla="val 6097950"/>
            </a:avLst>
          </a:prstGeom>
          <a:noFill/>
          <a:ln w="19050" cap="flat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endParaRPr/>
          </a:p>
        </p:txBody>
      </p:sp>
    </p:spTree>
  </p:cSld>
  <p:clrMapOvr>
    <a:masterClrMapping/>
  </p:clrMapOvr>
  <p:transition spd="slow">
    <p:cut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Shape 77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NASTAVENÍ VÝPLNÍ</a:t>
            </a:r>
          </a:p>
        </p:txBody>
      </p:sp>
      <p:sp>
        <p:nvSpPr>
          <p:cNvPr id="78" name="Shape 78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/>
              <a:t>Vyzkoušejte - procvičte -  vytvořte: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kámen polní - ŘIDŠÍ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síť 300 x 300 - natočená o 15 stupňů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prkenná podlaha - natočená o 30 stupňů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výplň 10%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výplň 5%</a:t>
            </a:r>
          </a:p>
          <a:p>
            <a:pPr marL="457200" lvl="0" indent="-41910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tráva - řidší (pro situace)</a:t>
            </a:r>
          </a:p>
        </p:txBody>
      </p:sp>
    </p:spTree>
  </p:cSld>
  <p:clrMapOvr>
    <a:masterClrMapping/>
  </p:clrMapOvr>
  <p:transition spd="slow">
    <p:cut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hape 83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84" name="Shape 84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Děkuji za pozornost</a:t>
            </a:r>
          </a:p>
        </p:txBody>
      </p:sp>
      <p:sp>
        <p:nvSpPr>
          <p:cNvPr id="85" name="Shape 85"/>
          <p:cNvSpPr/>
          <p:nvPr/>
        </p:nvSpPr>
        <p:spPr>
          <a:xfrm>
            <a:off x="2708450" y="2299625"/>
            <a:ext cx="2743199" cy="30479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86" name="Shape 86"/>
          <p:cNvSpPr/>
          <p:nvPr/>
        </p:nvSpPr>
        <p:spPr>
          <a:xfrm>
            <a:off x="1544223" y="2208012"/>
            <a:ext cx="6198662" cy="374215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theme/theme1.xml><?xml version="1.0" encoding="utf-8"?>
<a:theme xmlns:a="http://schemas.openxmlformats.org/drawingml/2006/main">
  <a:themeElements>
    <a:clrScheme name="Custom 233">
      <a:dk1>
        <a:srgbClr val="000000"/>
      </a:dk1>
      <a:lt1>
        <a:srgbClr val="FFFFFF"/>
      </a:lt1>
      <a:dk2>
        <a:srgbClr val="2388DB"/>
      </a:dk2>
      <a:lt2>
        <a:srgbClr val="BBD7F8"/>
      </a:lt2>
      <a:accent1>
        <a:srgbClr val="80B606"/>
      </a:accent1>
      <a:accent2>
        <a:srgbClr val="E29F1D"/>
      </a:accent2>
      <a:accent3>
        <a:srgbClr val="1D6FB2"/>
      </a:accent3>
      <a:accent4>
        <a:srgbClr val="3FAC98"/>
      </a:accent4>
      <a:accent5>
        <a:srgbClr val="5B57BB"/>
      </a:accent5>
      <a:accent6>
        <a:srgbClr val="D1505E"/>
      </a:accent6>
      <a:hlink>
        <a:srgbClr val="185DA2"/>
      </a:hlink>
      <a:folHlink>
        <a:srgbClr val="00487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105</Words>
  <Application>Microsoft Office PowerPoint</Application>
  <PresentationFormat>Předvádění na obrazovce (4:3)</PresentationFormat>
  <Paragraphs>37</Paragraphs>
  <Slides>9</Slides>
  <Notes>8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/>
      <vt:lpstr>Microsoft Word Document</vt:lpstr>
      <vt:lpstr>Prezentace aplikace PowerPoint</vt:lpstr>
      <vt:lpstr>SP3 -  ARCHICAD NASTAVENÍ VÝPLNÍ</vt:lpstr>
      <vt:lpstr>NASTAVENÍ VÝPLNÍ</vt:lpstr>
      <vt:lpstr>NASTAVENÍ VÝPLNÍ</vt:lpstr>
      <vt:lpstr>NASTAVENÍ VÝPLNÍ</vt:lpstr>
      <vt:lpstr>NASTAVENÍ VÝPLNÍ</vt:lpstr>
      <vt:lpstr>NASTAVENÍ VÝPLNÍ</vt:lpstr>
      <vt:lpstr>NASTAVENÍ VÝPLNÍ</vt:lpstr>
      <vt:lpstr>Děkuji za pozornost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Vladimíra Jínová</dc:creator>
  <cp:lastModifiedBy>Vladimíra Jínová</cp:lastModifiedBy>
  <cp:revision>1</cp:revision>
  <dcterms:modified xsi:type="dcterms:W3CDTF">2013-07-10T11:18:43Z</dcterms:modified>
</cp:coreProperties>
</file>