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85011458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Shape 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Shape 6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Shape 7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hape 8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Shape 8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Shape 8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Shape 8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Shape 9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27947732"/>
              </p:ext>
            </p:extLst>
          </p:nvPr>
        </p:nvGraphicFramePr>
        <p:xfrm>
          <a:off x="2555776" y="121455"/>
          <a:ext cx="4176464" cy="63945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9028315" progId="Word.Document.12">
                  <p:embed/>
                </p:oleObj>
              </mc:Choice>
              <mc:Fallback>
                <p:oleObj name="Dokument" r:id="rId3" imgW="5895909" imgH="902831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121455"/>
                        <a:ext cx="4176464" cy="63945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04227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525850" y="2420400"/>
            <a:ext cx="80922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 ARCHICAD</a:t>
            </a:r>
          </a:p>
          <a:p>
            <a:pPr lvl="0" rtl="0">
              <a:buNone/>
            </a:pPr>
            <a:r>
              <a:rPr lang="cs" sz="4800">
                <a:solidFill>
                  <a:srgbClr val="000000"/>
                </a:solidFill>
              </a:rPr>
              <a:t>NASTAVENÍ SENDVIČOVÉ KONSTRUKCE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8494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700"/>
              <a:t>NASTAVENÍ SENDVIČE</a:t>
            </a:r>
          </a:p>
        </p:txBody>
      </p:sp>
      <p:sp>
        <p:nvSpPr>
          <p:cNvPr id="40" name="Shape 40"/>
          <p:cNvSpPr txBox="1"/>
          <p:nvPr/>
        </p:nvSpPr>
        <p:spPr>
          <a:xfrm>
            <a:off x="582075" y="1721225"/>
            <a:ext cx="5966999" cy="1312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VOLBY</a:t>
            </a:r>
          </a:p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ATRIBUTY PRVKŮ</a:t>
            </a:r>
          </a:p>
          <a:p>
            <a:pPr marL="457200" lvl="0" indent="-38100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SENDVIČOVÉ KONSTRUKCE</a:t>
            </a:r>
          </a:p>
        </p:txBody>
      </p:sp>
      <p:sp>
        <p:nvSpPr>
          <p:cNvPr id="41" name="Shape 41"/>
          <p:cNvSpPr/>
          <p:nvPr/>
        </p:nvSpPr>
        <p:spPr>
          <a:xfrm>
            <a:off x="162400" y="3301475"/>
            <a:ext cx="8705850" cy="30956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SENDVIČE</a:t>
            </a:r>
          </a:p>
        </p:txBody>
      </p:sp>
      <p:sp>
        <p:nvSpPr>
          <p:cNvPr id="47" name="Shape 47"/>
          <p:cNvSpPr txBox="1">
            <a:spLocks noGrp="1"/>
          </p:cNvSpPr>
          <p:nvPr>
            <p:ph type="body" idx="1"/>
          </p:nvPr>
        </p:nvSpPr>
        <p:spPr>
          <a:xfrm>
            <a:off x="292257" y="1600200"/>
            <a:ext cx="87495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800"/>
              <a:t>Zvolím stávající sendvič - ZEĎ nebo STŘECHU,</a:t>
            </a:r>
          </a:p>
          <a:p>
            <a:pPr lvl="0" rtl="0">
              <a:buNone/>
            </a:pPr>
            <a:r>
              <a:rPr lang="cs" sz="2800"/>
              <a:t>kterou budu upravovat dle svých představ</a:t>
            </a:r>
          </a:p>
          <a:p>
            <a:pPr>
              <a:buNone/>
            </a:pPr>
            <a:r>
              <a:rPr lang="cs" sz="2800"/>
              <a:t>např. ROUBENKA</a:t>
            </a:r>
          </a:p>
        </p:txBody>
      </p:sp>
      <p:sp>
        <p:nvSpPr>
          <p:cNvPr id="48" name="Shape 48"/>
          <p:cNvSpPr/>
          <p:nvPr/>
        </p:nvSpPr>
        <p:spPr>
          <a:xfrm>
            <a:off x="4485758" y="2749124"/>
            <a:ext cx="3964140" cy="38187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>
            <a:off x="457199" y="504562"/>
            <a:ext cx="8229600" cy="7011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SENDVIČE</a:t>
            </a:r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>
            <a:off x="457200" y="168495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vytvořit kopii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pojmenovat -</a:t>
            </a:r>
          </a:p>
          <a:p>
            <a:pPr lvl="0" rtl="0">
              <a:buNone/>
            </a:pPr>
            <a:r>
              <a:rPr lang="cs"/>
              <a:t>     např. ROUBENKA</a:t>
            </a:r>
          </a:p>
        </p:txBody>
      </p:sp>
      <p:sp>
        <p:nvSpPr>
          <p:cNvPr id="55" name="Shape 55"/>
          <p:cNvSpPr/>
          <p:nvPr/>
        </p:nvSpPr>
        <p:spPr>
          <a:xfrm>
            <a:off x="5040814" y="1650757"/>
            <a:ext cx="3481062" cy="478626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/>
              <a:t>NASTAVENÍ SENDVIČE</a:t>
            </a:r>
          </a:p>
        </p:txBody>
      </p:sp>
      <p:sp>
        <p:nvSpPr>
          <p:cNvPr id="61" name="Shape 61"/>
          <p:cNvSpPr txBox="1">
            <a:spLocks noGrp="1"/>
          </p:cNvSpPr>
          <p:nvPr>
            <p:ph type="body" idx="1"/>
          </p:nvPr>
        </p:nvSpPr>
        <p:spPr>
          <a:xfrm>
            <a:off x="457200" y="1552175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provedu NASTAVENÍ</a:t>
            </a:r>
          </a:p>
          <a:p>
            <a:pPr lvl="0" rtl="0">
              <a:buNone/>
            </a:pPr>
            <a:r>
              <a:rPr lang="cs"/>
              <a:t>    MATERIÁLŮ </a:t>
            </a:r>
          </a:p>
          <a:p>
            <a:pPr lvl="0" rtl="0">
              <a:buNone/>
            </a:pPr>
            <a:r>
              <a:rPr lang="cs"/>
              <a:t>    a jejich TLOUŠTKY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OK</a:t>
            </a:r>
          </a:p>
          <a:p>
            <a:endParaRPr lang="cs"/>
          </a:p>
          <a:p>
            <a:pPr lvl="0" rtl="0">
              <a:buNone/>
            </a:pPr>
            <a:r>
              <a:rPr lang="cs" sz="2400"/>
              <a:t>Možno vložit či odstranit vrstvu,</a:t>
            </a:r>
          </a:p>
          <a:p>
            <a:pPr lvl="0" rtl="0">
              <a:buNone/>
            </a:pPr>
            <a:r>
              <a:rPr lang="cs" sz="2400"/>
              <a:t>zvolit druh použití (zeď, deska,</a:t>
            </a:r>
          </a:p>
          <a:p>
            <a:pPr lvl="0" rtl="0">
              <a:buNone/>
            </a:pPr>
            <a:r>
              <a:rPr lang="cs" sz="2400"/>
              <a:t>střecha, skořepina)</a:t>
            </a:r>
          </a:p>
        </p:txBody>
      </p:sp>
      <p:sp>
        <p:nvSpPr>
          <p:cNvPr id="62" name="Shape 62"/>
          <p:cNvSpPr/>
          <p:nvPr/>
        </p:nvSpPr>
        <p:spPr>
          <a:xfrm>
            <a:off x="5010819" y="1462029"/>
            <a:ext cx="3827655" cy="528874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 txBox="1"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SENDVIČE</a:t>
            </a:r>
          </a:p>
        </p:txBody>
      </p:sp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387225" y="815712"/>
            <a:ext cx="8604600" cy="9539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Vytvořený sendvič se zobrazí v příslušné nabídce:</a:t>
            </a:r>
          </a:p>
        </p:txBody>
      </p:sp>
      <p:sp>
        <p:nvSpPr>
          <p:cNvPr id="69" name="Shape 69"/>
          <p:cNvSpPr/>
          <p:nvPr/>
        </p:nvSpPr>
        <p:spPr>
          <a:xfrm>
            <a:off x="907055" y="1857155"/>
            <a:ext cx="6958984" cy="455489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70" name="Shape 70"/>
          <p:cNvSpPr/>
          <p:nvPr/>
        </p:nvSpPr>
        <p:spPr>
          <a:xfrm>
            <a:off x="6676800" y="6131964"/>
            <a:ext cx="1282199" cy="407400"/>
          </a:xfrm>
          <a:prstGeom prst="arc">
            <a:avLst>
              <a:gd name="adj1" fmla="val 11014639"/>
              <a:gd name="adj2" fmla="val 10800000"/>
            </a:avLst>
          </a:prstGeom>
          <a:noFill/>
          <a:ln w="19050" cap="flat">
            <a:solidFill>
              <a:srgbClr val="FF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cxnSp>
        <p:nvCxnSpPr>
          <p:cNvPr id="71" name="Shape 71"/>
          <p:cNvCxnSpPr/>
          <p:nvPr/>
        </p:nvCxnSpPr>
        <p:spPr>
          <a:xfrm flipH="1">
            <a:off x="7797824" y="1419575"/>
            <a:ext cx="999600" cy="4698600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SENDVIČE</a:t>
            </a:r>
          </a:p>
        </p:txBody>
      </p:sp>
      <p:sp>
        <p:nvSpPr>
          <p:cNvPr id="77" name="Shape 7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Vyzkoušejte - např. STŘEŠNÍ KONSTRUKCE ZATEPLENÁ 240mm s KRYTINOU BETONOVÉ TAŠKY BRAMAC</a:t>
            </a:r>
          </a:p>
          <a:p>
            <a:endParaRPr lang="cs" sz="2400"/>
          </a:p>
          <a:p>
            <a:endParaRPr lang="cs" sz="2400"/>
          </a:p>
          <a:p>
            <a:endParaRPr lang="cs" sz="2400"/>
          </a:p>
          <a:p>
            <a:endParaRPr lang="cs" sz="2400"/>
          </a:p>
          <a:p>
            <a:endParaRPr lang="cs" sz="2400"/>
          </a:p>
          <a:p>
            <a:endParaRPr lang="cs" sz="2400"/>
          </a:p>
          <a:p>
            <a:endParaRPr lang="cs" sz="2400"/>
          </a:p>
          <a:p>
            <a:endParaRPr lang="cs" sz="2400"/>
          </a:p>
          <a:p>
            <a:pPr lvl="0" rtl="0">
              <a:buNone/>
            </a:pPr>
            <a:r>
              <a:rPr lang="cs" sz="2400">
                <a:solidFill>
                  <a:srgbClr val="FF0000"/>
                </a:solidFill>
              </a:rPr>
              <a:t>PROVEĎTE - VYPRACUJTE !</a:t>
            </a:r>
          </a:p>
        </p:txBody>
      </p:sp>
      <p:sp>
        <p:nvSpPr>
          <p:cNvPr id="78" name="Shape 78"/>
          <p:cNvSpPr txBox="1"/>
          <p:nvPr/>
        </p:nvSpPr>
        <p:spPr>
          <a:xfrm>
            <a:off x="3732515" y="4708398"/>
            <a:ext cx="1995900" cy="5435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79" name="Shape 79"/>
          <p:cNvSpPr txBox="1"/>
          <p:nvPr/>
        </p:nvSpPr>
        <p:spPr>
          <a:xfrm>
            <a:off x="7209575" y="5802073"/>
            <a:ext cx="795300" cy="3516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0" name="Shape 80"/>
          <p:cNvSpPr/>
          <p:nvPr/>
        </p:nvSpPr>
        <p:spPr>
          <a:xfrm>
            <a:off x="4896487" y="2583963"/>
            <a:ext cx="3967230" cy="5049670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Shape 8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VÝPLNÍ</a:t>
            </a:r>
          </a:p>
        </p:txBody>
      </p:sp>
      <p:sp>
        <p:nvSpPr>
          <p:cNvPr id="86" name="Shape 8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Vyzkoušejte - procvičte -  vytvořte: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kámen polní - ŘIDŠÍ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síť 300 x 300 - natočená o 15 stupňů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prkenná podlaha - natočená o 30 stupňů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výplň 10%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výplň 5%</a:t>
            </a:r>
          </a:p>
          <a:p>
            <a:pPr marL="457200" lvl="0" indent="-4191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tráva - řidší (pro situace)</a:t>
            </a:r>
          </a:p>
        </p:txBody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92" name="Shape 9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93" name="Shape 93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94" name="Shape 94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150</Words>
  <Application>Microsoft Office PowerPoint</Application>
  <PresentationFormat>Předvádění na obrazovce (4:3)</PresentationFormat>
  <Paragraphs>46</Paragraphs>
  <Slides>10</Slides>
  <Notes>9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/>
      <vt:lpstr>Microsoft Word Document</vt:lpstr>
      <vt:lpstr>Prezentace aplikace PowerPoint</vt:lpstr>
      <vt:lpstr>SP3 -  ARCHICAD NASTAVENÍ SENDVIČOVÉ KONSTRUKCE</vt:lpstr>
      <vt:lpstr>NASTAVENÍ SENDVIČE</vt:lpstr>
      <vt:lpstr>NASTAVENÍ SENDVIČE</vt:lpstr>
      <vt:lpstr>NASTAVENÍ SENDVIČE</vt:lpstr>
      <vt:lpstr>NASTAVENÍ SENDVIČE</vt:lpstr>
      <vt:lpstr>NASTAVENÍ SENDVIČE</vt:lpstr>
      <vt:lpstr>NASTAVENÍ SENDVIČE</vt:lpstr>
      <vt:lpstr>NASTAVENÍ VÝPLNÍ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2013-07-10T11:20:33Z</dcterms:modified>
</cp:coreProperties>
</file>