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35683177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Shape 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Shape 6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Shape 8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Shape 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Shape 9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70314060"/>
              </p:ext>
            </p:extLst>
          </p:nvPr>
        </p:nvGraphicFramePr>
        <p:xfrm>
          <a:off x="2339752" y="70667"/>
          <a:ext cx="4320480" cy="65023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875762" progId="Word.Document.12">
                  <p:embed/>
                </p:oleObj>
              </mc:Choice>
              <mc:Fallback>
                <p:oleObj name="Dokument" r:id="rId3" imgW="5895909" imgH="887576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70667"/>
                        <a:ext cx="4320480" cy="650231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699585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525850" y="2420400"/>
            <a:ext cx="80922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 ARCHICAD</a:t>
            </a:r>
          </a:p>
          <a:p>
            <a:pPr lvl="0" rtl="0">
              <a:buNone/>
            </a:pPr>
            <a:r>
              <a:rPr lang="cs" sz="4800">
                <a:solidFill>
                  <a:srgbClr val="000000"/>
                </a:solidFill>
              </a:rPr>
              <a:t>NASTAVENÍ MATERIÁLŮ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8494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700"/>
              <a:t>NASTAVENÍ VLASTNÍCH MATERIÁLŮ</a:t>
            </a:r>
          </a:p>
        </p:txBody>
      </p:sp>
      <p:sp>
        <p:nvSpPr>
          <p:cNvPr id="40" name="Shape 40"/>
          <p:cNvSpPr txBox="1"/>
          <p:nvPr/>
        </p:nvSpPr>
        <p:spPr>
          <a:xfrm>
            <a:off x="582075" y="1721225"/>
            <a:ext cx="5966999" cy="1312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SE PROJEVÍ VE 3D ZOBRAZENÍ:</a:t>
            </a:r>
          </a:p>
        </p:txBody>
      </p:sp>
      <p:sp>
        <p:nvSpPr>
          <p:cNvPr id="41" name="Shape 41"/>
          <p:cNvSpPr/>
          <p:nvPr/>
        </p:nvSpPr>
        <p:spPr>
          <a:xfrm>
            <a:off x="1405098" y="2245221"/>
            <a:ext cx="6210727" cy="426035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5136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VLASTNÍCH MATERIÁLŮ</a:t>
            </a:r>
          </a:p>
        </p:txBody>
      </p:sp>
      <p:sp>
        <p:nvSpPr>
          <p:cNvPr id="47" name="Shape 4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VOLBY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ATRIBUTY PRVKŮ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MATERIÁLY</a:t>
            </a:r>
          </a:p>
          <a:p>
            <a:endParaRPr lang="cs"/>
          </a:p>
        </p:txBody>
      </p:sp>
      <p:sp>
        <p:nvSpPr>
          <p:cNvPr id="48" name="Shape 48"/>
          <p:cNvSpPr/>
          <p:nvPr/>
        </p:nvSpPr>
        <p:spPr>
          <a:xfrm>
            <a:off x="2551493" y="3040267"/>
            <a:ext cx="6016255" cy="342005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>
            <a:off x="309900" y="328212"/>
            <a:ext cx="85241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VLASTNÍCH MATERIÁLŮ</a:t>
            </a:r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>
            <a:off x="292257" y="1600200"/>
            <a:ext cx="87495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800"/>
              <a:t>Zvolím - vyberu ze stávající nabídky BARVU nebo MATERIÁL (kámen, zdivo, kov,....), který chci upravovat</a:t>
            </a:r>
          </a:p>
          <a:p>
            <a:pPr lvl="0" rtl="0">
              <a:buNone/>
            </a:pPr>
            <a:r>
              <a:rPr lang="cs" sz="2800"/>
              <a:t>např. ČERVENÁ </a:t>
            </a:r>
          </a:p>
          <a:p>
            <a:pPr>
              <a:buNone/>
            </a:pPr>
            <a:r>
              <a:rPr lang="cs" sz="2800"/>
              <a:t>BARVA OMÍTKY</a:t>
            </a:r>
          </a:p>
        </p:txBody>
      </p:sp>
      <p:sp>
        <p:nvSpPr>
          <p:cNvPr id="55" name="Shape 55"/>
          <p:cNvSpPr/>
          <p:nvPr/>
        </p:nvSpPr>
        <p:spPr>
          <a:xfrm>
            <a:off x="3211704" y="2854665"/>
            <a:ext cx="5485797" cy="340088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457199" y="504562"/>
            <a:ext cx="8674200" cy="7011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VLASTNÍCH MATERIÁLŮ</a:t>
            </a:r>
          </a:p>
        </p:txBody>
      </p:sp>
      <p:sp>
        <p:nvSpPr>
          <p:cNvPr id="61" name="Shape 61"/>
          <p:cNvSpPr txBox="1">
            <a:spLocks noGrp="1"/>
          </p:cNvSpPr>
          <p:nvPr>
            <p:ph type="body" idx="1"/>
          </p:nvPr>
        </p:nvSpPr>
        <p:spPr>
          <a:xfrm>
            <a:off x="457200" y="168495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vytvořit kopii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pojmenovat -</a:t>
            </a:r>
          </a:p>
          <a:p>
            <a:pPr lvl="0" rtl="0">
              <a:buNone/>
            </a:pPr>
            <a:r>
              <a:rPr lang="cs"/>
              <a:t>     např. BARVA RŮŽOVÁ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OK</a:t>
            </a:r>
          </a:p>
        </p:txBody>
      </p:sp>
      <p:sp>
        <p:nvSpPr>
          <p:cNvPr id="62" name="Shape 62"/>
          <p:cNvSpPr/>
          <p:nvPr/>
        </p:nvSpPr>
        <p:spPr>
          <a:xfrm>
            <a:off x="5178446" y="3147334"/>
            <a:ext cx="3672653" cy="350531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5778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/>
              <a:t>NASTAVENÍ VLASTNÍCH MATERIÁLŮ</a:t>
            </a:r>
          </a:p>
        </p:txBody>
      </p:sp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457200" y="1552175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dvojklikem na "Barvu povrchu" se rozbalí nabídka barev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vyberu či nastavím vlastní tón barvy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OK</a:t>
            </a:r>
          </a:p>
          <a:p>
            <a:endParaRPr lang="cs"/>
          </a:p>
          <a:p>
            <a:endParaRPr lang="cs"/>
          </a:p>
        </p:txBody>
      </p:sp>
      <p:sp>
        <p:nvSpPr>
          <p:cNvPr id="69" name="Shape 69"/>
          <p:cNvSpPr/>
          <p:nvPr/>
        </p:nvSpPr>
        <p:spPr>
          <a:xfrm>
            <a:off x="2981807" y="3020023"/>
            <a:ext cx="4762018" cy="349985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70" name="Shape 70"/>
          <p:cNvSpPr/>
          <p:nvPr/>
        </p:nvSpPr>
        <p:spPr>
          <a:xfrm>
            <a:off x="5348414" y="5166239"/>
            <a:ext cx="790199" cy="790199"/>
          </a:xfrm>
          <a:prstGeom prst="arc">
            <a:avLst>
              <a:gd name="adj1" fmla="val 16951752"/>
              <a:gd name="adj2" fmla="val 17202102"/>
            </a:avLst>
          </a:prstGeom>
          <a:noFill/>
          <a:ln w="19050" cap="flat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5226314" y="4979965"/>
            <a:ext cx="1034399" cy="1034399"/>
          </a:xfrm>
          <a:prstGeom prst="arc">
            <a:avLst>
              <a:gd name="adj1" fmla="val 3358822"/>
              <a:gd name="adj2" fmla="val 3187860"/>
            </a:avLst>
          </a:prstGeom>
          <a:noFill/>
          <a:ln w="19050" cap="flat">
            <a:solidFill>
              <a:srgbClr val="FF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72" name="Shape 72"/>
          <p:cNvSpPr/>
          <p:nvPr/>
        </p:nvSpPr>
        <p:spPr>
          <a:xfrm>
            <a:off x="7007677" y="2914327"/>
            <a:ext cx="1050900" cy="1050900"/>
          </a:xfrm>
          <a:prstGeom prst="arc">
            <a:avLst>
              <a:gd name="adj1" fmla="val 11506217"/>
              <a:gd name="adj2" fmla="val 11256099"/>
            </a:avLst>
          </a:prstGeom>
          <a:noFill/>
          <a:ln w="19050" cap="flat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 txBox="1">
            <a:spLocks noGrp="1"/>
          </p:cNvSpPr>
          <p:nvPr>
            <p:ph type="title"/>
          </p:nvPr>
        </p:nvSpPr>
        <p:spPr>
          <a:xfrm>
            <a:off x="457200" y="0"/>
            <a:ext cx="92850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VLASTNÍCH MATERIÁLŮ</a:t>
            </a:r>
          </a:p>
        </p:txBody>
      </p:sp>
      <p:sp>
        <p:nvSpPr>
          <p:cNvPr id="78" name="Shape 78"/>
          <p:cNvSpPr txBox="1">
            <a:spLocks noGrp="1"/>
          </p:cNvSpPr>
          <p:nvPr>
            <p:ph type="body" idx="1"/>
          </p:nvPr>
        </p:nvSpPr>
        <p:spPr>
          <a:xfrm>
            <a:off x="376525" y="1419575"/>
            <a:ext cx="8604600" cy="9539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pro KÁMEN VLASTNÍ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vyberu nebo si vytvořím "VEKTOROVÉ ŠRAFOVÁNÍ" = výplň </a:t>
            </a:r>
          </a:p>
          <a:p>
            <a:pPr lvl="0" rtl="0">
              <a:buNone/>
            </a:pPr>
            <a:r>
              <a:rPr lang="cs"/>
              <a:t>    (v pohledech)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"TEXTURU" - vyberu 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z knihoven svého počítače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nebo z obrázků na internetu 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a nebo z vlastních fotografií</a:t>
            </a:r>
          </a:p>
          <a:p>
            <a:pPr lvl="0">
              <a:buNone/>
            </a:pPr>
            <a:r>
              <a:rPr lang="cs"/>
              <a:t>     v počítači</a:t>
            </a:r>
          </a:p>
        </p:txBody>
      </p:sp>
      <p:sp>
        <p:nvSpPr>
          <p:cNvPr id="79" name="Shape 79"/>
          <p:cNvSpPr/>
          <p:nvPr/>
        </p:nvSpPr>
        <p:spPr>
          <a:xfrm>
            <a:off x="5646615" y="2622373"/>
            <a:ext cx="3254509" cy="414397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Shape 84"/>
          <p:cNvSpPr txBox="1">
            <a:spLocks noGrp="1"/>
          </p:cNvSpPr>
          <p:nvPr>
            <p:ph type="title"/>
          </p:nvPr>
        </p:nvSpPr>
        <p:spPr>
          <a:xfrm>
            <a:off x="296450" y="296062"/>
            <a:ext cx="86637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VLASTNÍCH MATERIÁLŮ</a:t>
            </a:r>
          </a:p>
        </p:txBody>
      </p:sp>
      <p:sp>
        <p:nvSpPr>
          <p:cNvPr id="85" name="Shape 8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
</a:t>
            </a:r>
          </a:p>
          <a:p>
            <a:endParaRPr lang="cs" sz="2400"/>
          </a:p>
          <a:p>
            <a:endParaRPr lang="cs" sz="2400"/>
          </a:p>
          <a:p>
            <a:endParaRPr lang="cs" sz="2400"/>
          </a:p>
          <a:p>
            <a:endParaRPr lang="cs" sz="2400"/>
          </a:p>
          <a:p>
            <a:endParaRPr lang="cs" sz="2400"/>
          </a:p>
          <a:p>
            <a:pPr lvl="0" rtl="0">
              <a:buNone/>
            </a:pPr>
            <a:r>
              <a:rPr lang="cs" sz="2400">
                <a:solidFill>
                  <a:srgbClr val="FF0000"/>
                </a:solidFill>
              </a:rPr>
              <a:t>PROVEĎTE - VYTVOŘTE </a:t>
            </a:r>
          </a:p>
          <a:p>
            <a:pPr lvl="0" rtl="0">
              <a:buNone/>
            </a:pPr>
            <a:r>
              <a:rPr lang="cs" sz="2400">
                <a:solidFill>
                  <a:srgbClr val="FF0000"/>
                </a:solidFill>
              </a:rPr>
              <a:t>VLASTNÍ BARVU </a:t>
            </a:r>
          </a:p>
          <a:p>
            <a:pPr lvl="0" rtl="0">
              <a:buNone/>
            </a:pPr>
            <a:r>
              <a:rPr lang="cs" sz="2400">
                <a:solidFill>
                  <a:srgbClr val="FF0000"/>
                </a:solidFill>
              </a:rPr>
              <a:t>a VLASTNÍ MATERIÁL</a:t>
            </a:r>
          </a:p>
          <a:p>
            <a:pPr lvl="0" rtl="0">
              <a:buNone/>
            </a:pPr>
            <a:r>
              <a:rPr lang="cs" sz="2400">
                <a:solidFill>
                  <a:srgbClr val="FF0000"/>
                </a:solidFill>
              </a:rPr>
              <a:t>a ULOŽTE!</a:t>
            </a:r>
          </a:p>
        </p:txBody>
      </p:sp>
      <p:sp>
        <p:nvSpPr>
          <p:cNvPr id="86" name="Shape 86"/>
          <p:cNvSpPr txBox="1"/>
          <p:nvPr/>
        </p:nvSpPr>
        <p:spPr>
          <a:xfrm>
            <a:off x="3732515" y="4708398"/>
            <a:ext cx="1995900" cy="5435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7" name="Shape 87"/>
          <p:cNvSpPr txBox="1"/>
          <p:nvPr/>
        </p:nvSpPr>
        <p:spPr>
          <a:xfrm>
            <a:off x="7209575" y="5802073"/>
            <a:ext cx="795300" cy="3516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8" name="Shape 88"/>
          <p:cNvSpPr/>
          <p:nvPr/>
        </p:nvSpPr>
        <p:spPr>
          <a:xfrm>
            <a:off x="5631547" y="1659040"/>
            <a:ext cx="3167877" cy="485001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94" name="Shape 9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95" name="Shape 95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96" name="Shape 96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136</Words>
  <Application>Microsoft Office PowerPoint</Application>
  <PresentationFormat>Předvádění na obrazovce (4:3)</PresentationFormat>
  <Paragraphs>43</Paragraphs>
  <Slides>10</Slides>
  <Notes>9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/>
      <vt:lpstr>Microsoft Word Document</vt:lpstr>
      <vt:lpstr>Prezentace aplikace PowerPoint</vt:lpstr>
      <vt:lpstr>SP3 -  ARCHICAD NASTAVENÍ MATERIÁLŮ</vt:lpstr>
      <vt:lpstr>NASTAVENÍ VLASTNÍCH MATERIÁLŮ</vt:lpstr>
      <vt:lpstr>NASTAVENÍ VLASTNÍCH MATERIÁLŮ</vt:lpstr>
      <vt:lpstr>NASTAVENÍ VLASTNÍCH MATERIÁLŮ</vt:lpstr>
      <vt:lpstr>NASTAVENÍ VLASTNÍCH MATERIÁLŮ</vt:lpstr>
      <vt:lpstr>NASTAVENÍ VLASTNÍCH MATERIÁLŮ</vt:lpstr>
      <vt:lpstr>NASTAVENÍ VLASTNÍCH MATERIÁLŮ</vt:lpstr>
      <vt:lpstr>NASTAVENÍ VLASTNÍCH MATERIÁLŮ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2013-07-10T11:22:06Z</dcterms:modified>
</cp:coreProperties>
</file>