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F9C3E-8DA0-4343-8B0B-D02A1AEE7D3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B30C2-53A7-44EB-AC84-782AB255D4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OPAKOVÁNÍ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smtClean="0">
                  <a:latin typeface="+mj-lt"/>
                  <a:ea typeface="+mj-ea"/>
                  <a:cs typeface="+mj-cs"/>
                </a:rPr>
                <a:t>ŘÍJEN </a:t>
              </a: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/>
          <a:lstStyle/>
          <a:p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869160"/>
            <a:ext cx="6400800" cy="1752600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1"/>
          <p:cNvSpPr txBox="1"/>
          <p:nvPr/>
        </p:nvSpPr>
        <p:spPr>
          <a:xfrm>
            <a:off x="647564" y="390971"/>
            <a:ext cx="7848872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VY_12_INOVACE_13_OPAKOVÁNÍ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Opakování</a:t>
            </a:r>
          </a:p>
          <a:p>
            <a:pPr algn="ctr"/>
            <a:r>
              <a:rPr lang="cs-CZ" sz="3600" dirty="0" smtClean="0"/>
              <a:t>2</a:t>
            </a:r>
            <a:r>
              <a:rPr lang="cs-CZ" sz="36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Žáci zopakují probranou látku: řazení podle abecedy, druhy vět, slova souřadná, nadřazená a podřazená.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5" name="Obrázek 4" descr="Logo do prezentac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obrázky a v sešitě je seřaď podle abecedy.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187220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700808"/>
            <a:ext cx="2736304" cy="1942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 descr="C:\Users\Rozalie\AppData\Local\Microsoft\Windows\Temporary Internet Files\Low\Content.IE5\NIX422OD\MC90044038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980728"/>
            <a:ext cx="2743200" cy="2880320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149080"/>
            <a:ext cx="2592287" cy="249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4221088"/>
            <a:ext cx="2376264" cy="1817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3789040"/>
            <a:ext cx="2696344" cy="257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za věty a urči druhy vět: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Nehrajte si na silnici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427984" y="213285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08104" y="2132856"/>
            <a:ext cx="720080" cy="5760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132138"/>
            <a:ext cx="3312368" cy="28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za věty a urči druhy vět: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2204864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autobuse pusť starší osoby sednout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7092280" y="2204864"/>
            <a:ext cx="720080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028384" y="2204864"/>
            <a:ext cx="720080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060700"/>
            <a:ext cx="5688632" cy="3248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za věty a urči druhy vět: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Kdo je tvůj kamarád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139952" y="1916832"/>
            <a:ext cx="792088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148064" y="1916832"/>
            <a:ext cx="792088" cy="72008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707655"/>
            <a:ext cx="4896544" cy="396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za věty a urči druhy vět: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Mléko je zdravé, pomáhá nám růst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660232" y="1916832"/>
            <a:ext cx="792088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596336" y="1916832"/>
            <a:ext cx="792088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708920"/>
            <a:ext cx="3744416" cy="41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za věty a urči druhy vět: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Kéž by dnes nepršelo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355976" y="1988840"/>
            <a:ext cx="864096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1988840"/>
            <a:ext cx="864096" cy="72008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068960"/>
            <a:ext cx="4680520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za věty a urči druhy vět: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Kočka má hebkou srst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572000" y="1844824"/>
            <a:ext cx="864096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24128" y="1844824"/>
            <a:ext cx="864096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852936"/>
            <a:ext cx="3528392" cy="4005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domečku doplň slova podřazená: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84784"/>
            <a:ext cx="5256584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419872" y="285293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Potraviny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slovo nadřazené: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84784"/>
            <a:ext cx="5256584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419872" y="2780928"/>
            <a:ext cx="18722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393305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autobus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72514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tramvaj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551723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auto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616530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vlak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vagonů piš slova souřadná.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88840"/>
            <a:ext cx="9143999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436510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lékař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zedník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170080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Povolání</a:t>
            </a:r>
            <a:endParaRPr lang="cs-CZ" sz="2800" dirty="0"/>
          </a:p>
        </p:txBody>
      </p:sp>
      <p:sp>
        <p:nvSpPr>
          <p:cNvPr id="8" name="Pěticípá hvězda 7"/>
          <p:cNvSpPr/>
          <p:nvPr/>
        </p:nvSpPr>
        <p:spPr>
          <a:xfrm>
            <a:off x="3203848" y="1196752"/>
            <a:ext cx="2160240" cy="1872208"/>
          </a:xfrm>
          <a:prstGeom prst="star5">
            <a:avLst>
              <a:gd name="adj" fmla="val 23714"/>
              <a:gd name="hf" fmla="val 105146"/>
              <a:gd name="vf" fmla="val 110557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Rozalie\AppData\Local\Microsoft\Windows\Temporary Internet Files\Low\Content.IE5\FUKGQRTD\MC90043381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514714"/>
            <a:ext cx="2952328" cy="2786494"/>
          </a:xfrm>
          <a:prstGeom prst="rect">
            <a:avLst/>
          </a:prstGeom>
          <a:noFill/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96270" y="3244334"/>
            <a:ext cx="2751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191</Words>
  <Application>Microsoft Office PowerPoint</Application>
  <PresentationFormat>Předvádění na obrazovce (4:3)</PresentationFormat>
  <Paragraphs>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Pojmenuj obrázky a v sešitě je seřaď podle abecedy. </vt:lpstr>
      <vt:lpstr>Doplň znaménka za věty a urči druhy vět:</vt:lpstr>
      <vt:lpstr>Doplň znaménka za věty a urči druhy vět:</vt:lpstr>
      <vt:lpstr>Doplň znaménka za věty a urči druhy vět:</vt:lpstr>
      <vt:lpstr>Doplň znaménka za věty a urči druhy vět:</vt:lpstr>
      <vt:lpstr>Doplň znaménka za věty a urči druhy vět:</vt:lpstr>
      <vt:lpstr>Doplň znaménka za věty a urči druhy vět:</vt:lpstr>
      <vt:lpstr>Do domečku doplň slova podřazená:</vt:lpstr>
      <vt:lpstr>Doplň slovo nadřazené:</vt:lpstr>
      <vt:lpstr>Do vagonů piš slova souřadná.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Rozalie</dc:creator>
  <cp:lastModifiedBy>Martin Králík</cp:lastModifiedBy>
  <cp:revision>15</cp:revision>
  <dcterms:created xsi:type="dcterms:W3CDTF">2010-11-13T13:30:57Z</dcterms:created>
  <dcterms:modified xsi:type="dcterms:W3CDTF">2012-03-15T22:33:58Z</dcterms:modified>
</cp:coreProperties>
</file>