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5947139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1618890"/>
              </p:ext>
            </p:extLst>
          </p:nvPr>
        </p:nvGraphicFramePr>
        <p:xfrm>
          <a:off x="2254747" y="0"/>
          <a:ext cx="4477493" cy="66256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54747" y="0"/>
                        <a:ext cx="4477493" cy="66256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54093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4200">
                <a:solidFill>
                  <a:srgbClr val="000000"/>
                </a:solidFill>
              </a:rPr>
              <a:t>ZÓNY + TABULKY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136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ZÓNY + TABULKY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NL ZÓNA</a:t>
            </a:r>
          </a:p>
          <a:p>
            <a:endParaRPr lang="cs"/>
          </a:p>
        </p:txBody>
      </p:sp>
      <p:sp>
        <p:nvSpPr>
          <p:cNvPr id="41" name="Shape 41"/>
          <p:cNvSpPr/>
          <p:nvPr/>
        </p:nvSpPr>
        <p:spPr>
          <a:xfrm>
            <a:off x="943347" y="2315601"/>
            <a:ext cx="7844651" cy="418402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309900" y="328212"/>
            <a:ext cx="85241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ZÓNY + TABULKY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292257" y="1600200"/>
            <a:ext cx="87495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NASTAVENÍ ZÓN: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JMÉNO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ČÍSLO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KATEGORIE ZÓNY - barva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RAZÍTKO</a:t>
            </a:r>
          </a:p>
          <a:p>
            <a:pPr lvl="0" rtl="0">
              <a:buNone/>
            </a:pPr>
            <a:r>
              <a:rPr lang="cs" sz="2800"/>
              <a:t>    </a:t>
            </a:r>
          </a:p>
        </p:txBody>
      </p:sp>
      <p:sp>
        <p:nvSpPr>
          <p:cNvPr id="48" name="Shape 48"/>
          <p:cNvSpPr/>
          <p:nvPr/>
        </p:nvSpPr>
        <p:spPr>
          <a:xfrm>
            <a:off x="5525832" y="217701"/>
            <a:ext cx="3026417" cy="629939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ZÓNY + TABULKY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RAZÍTKO ZÓNY</a:t>
            </a:r>
          </a:p>
          <a:p>
            <a:pPr lvl="0" rtl="0">
              <a:buNone/>
            </a:pPr>
            <a:r>
              <a:rPr lang="cs"/>
              <a:t>- s rámečkem nebo bez</a:t>
            </a:r>
          </a:p>
          <a:p>
            <a:pPr lvl="0" rtl="0">
              <a:buNone/>
            </a:pPr>
            <a:r>
              <a:rPr lang="cs"/>
              <a:t>- číslo zóny</a:t>
            </a:r>
          </a:p>
          <a:p>
            <a:pPr lvl="0" rtl="0">
              <a:buNone/>
            </a:pPr>
            <a:r>
              <a:rPr lang="cs"/>
              <a:t>- jméno</a:t>
            </a:r>
          </a:p>
          <a:p>
            <a:pPr lvl="0" rtl="0">
              <a:buNone/>
            </a:pPr>
            <a:r>
              <a:rPr lang="cs"/>
              <a:t>- podlahovina</a:t>
            </a:r>
          </a:p>
          <a:p>
            <a:pPr lvl="0" rtl="0">
              <a:buNone/>
            </a:pPr>
            <a:r>
              <a:rPr lang="cs"/>
              <a:t>- výměra</a:t>
            </a:r>
          </a:p>
          <a:p>
            <a:endParaRPr lang="cs"/>
          </a:p>
          <a:p>
            <a:pPr>
              <a:buNone/>
            </a:pPr>
            <a:r>
              <a:rPr lang="cs"/>
              <a:t>OK</a:t>
            </a:r>
          </a:p>
        </p:txBody>
      </p:sp>
      <p:sp>
        <p:nvSpPr>
          <p:cNvPr id="55" name="Shape 55"/>
          <p:cNvSpPr/>
          <p:nvPr/>
        </p:nvSpPr>
        <p:spPr>
          <a:xfrm>
            <a:off x="4095750" y="2799150"/>
            <a:ext cx="4591050" cy="36766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6742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ZÓNY + TABULKY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a) oklikat místnost</a:t>
            </a:r>
          </a:p>
          <a:p>
            <a:pPr lvl="0" rtl="0">
              <a:buNone/>
            </a:pPr>
            <a:r>
              <a:rPr lang="cs"/>
              <a:t>b) mezerník + klik </a:t>
            </a:r>
          </a:p>
          <a:p>
            <a:pPr lvl="0" rtl="0">
              <a:buNone/>
            </a:pPr>
            <a:r>
              <a:rPr lang="cs"/>
              <a:t>    do místnosti</a:t>
            </a:r>
          </a:p>
        </p:txBody>
      </p:sp>
      <p:sp>
        <p:nvSpPr>
          <p:cNvPr id="62" name="Shape 62"/>
          <p:cNvSpPr/>
          <p:nvPr/>
        </p:nvSpPr>
        <p:spPr>
          <a:xfrm>
            <a:off x="3951073" y="1782085"/>
            <a:ext cx="6790725" cy="477342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63" name="Shape 63"/>
          <p:cNvSpPr/>
          <p:nvPr/>
        </p:nvSpPr>
        <p:spPr>
          <a:xfrm>
            <a:off x="1194200" y="3915975"/>
            <a:ext cx="1944461" cy="110431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778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ZÓNY + TABULKY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OKLIKAT POSTUPNĚ VŠECHNY MÍSTNOSTI</a:t>
            </a:r>
          </a:p>
          <a:p>
            <a:endParaRPr lang="cs"/>
          </a:p>
          <a:p>
            <a:endParaRPr lang="cs"/>
          </a:p>
          <a:p>
            <a:endParaRPr lang="cs"/>
          </a:p>
          <a:p>
            <a:pPr lvl="0" rtl="0">
              <a:buNone/>
            </a:pPr>
            <a:r>
              <a:rPr lang="cs" sz="2400"/>
              <a:t>OKLI</a:t>
            </a:r>
          </a:p>
        </p:txBody>
      </p:sp>
      <p:sp>
        <p:nvSpPr>
          <p:cNvPr id="70" name="Shape 70"/>
          <p:cNvSpPr/>
          <p:nvPr/>
        </p:nvSpPr>
        <p:spPr>
          <a:xfrm>
            <a:off x="5348414" y="5166239"/>
            <a:ext cx="790199" cy="790199"/>
          </a:xfrm>
          <a:prstGeom prst="arc">
            <a:avLst>
              <a:gd name="adj1" fmla="val 16951752"/>
              <a:gd name="adj2" fmla="val 17202102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457200" y="2208663"/>
            <a:ext cx="8002810" cy="500296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457200" y="0"/>
            <a:ext cx="92850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ZÓNY + TABULKY</a:t>
            </a:r>
          </a:p>
        </p:txBody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376525" y="1419575"/>
            <a:ext cx="8604600" cy="9539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Ve spodní části NAVIGÁTORU</a:t>
            </a:r>
          </a:p>
          <a:p>
            <a:pPr lvl="0" rtl="0">
              <a:buNone/>
            </a:pPr>
            <a:r>
              <a:rPr lang="cs"/>
              <a:t>přednastavené tabulky</a:t>
            </a:r>
          </a:p>
          <a:p>
            <a:endParaRPr lang="cs"/>
          </a:p>
          <a:p>
            <a:endParaRPr lang="cs"/>
          </a:p>
          <a:p>
            <a:endParaRPr lang="cs"/>
          </a:p>
          <a:p>
            <a:endParaRPr lang="cs"/>
          </a:p>
          <a:p>
            <a:endParaRPr lang="cs"/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možno upravovat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možno uložit jako XLS</a:t>
            </a:r>
          </a:p>
          <a:p>
            <a:endParaRPr lang="cs"/>
          </a:p>
          <a:p>
            <a:endParaRPr lang="cs"/>
          </a:p>
        </p:txBody>
      </p:sp>
      <p:sp>
        <p:nvSpPr>
          <p:cNvPr id="78" name="Shape 78"/>
          <p:cNvSpPr/>
          <p:nvPr/>
        </p:nvSpPr>
        <p:spPr>
          <a:xfrm>
            <a:off x="6442475" y="709600"/>
            <a:ext cx="2152650" cy="57054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9" name="Shape 79"/>
          <p:cNvSpPr/>
          <p:nvPr/>
        </p:nvSpPr>
        <p:spPr>
          <a:xfrm>
            <a:off x="561975" y="2662225"/>
            <a:ext cx="4817269" cy="199607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296450" y="296062"/>
            <a:ext cx="86637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ZÓNY + TABULKY</a:t>
            </a:r>
          </a:p>
        </p:txBody>
      </p:sp>
      <p:sp>
        <p:nvSpPr>
          <p:cNvPr id="85" name="Shape 85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6" name="Shape 86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7" name="Shape 87"/>
          <p:cNvSpPr txBox="1"/>
          <p:nvPr/>
        </p:nvSpPr>
        <p:spPr>
          <a:xfrm>
            <a:off x="428375" y="1635925"/>
            <a:ext cx="8136599" cy="19304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000"/>
              <a:t>TABULKY MÍSTNOSTÍ, OKEN a DVEŘÍ </a:t>
            </a:r>
          </a:p>
          <a:p>
            <a:pPr lvl="0" rtl="0">
              <a:buNone/>
            </a:pPr>
            <a:r>
              <a:rPr lang="cs" sz="3000"/>
              <a:t>vložte na formát A3</a:t>
            </a:r>
          </a:p>
          <a:p>
            <a:endParaRPr lang="cs" sz="3000"/>
          </a:p>
          <a:p>
            <a:endParaRPr lang="cs" sz="3000"/>
          </a:p>
          <a:p>
            <a:endParaRPr lang="cs" sz="3000"/>
          </a:p>
          <a:p>
            <a:endParaRPr lang="cs" sz="3000"/>
          </a:p>
          <a:p>
            <a:endParaRPr lang="cs" sz="3000"/>
          </a:p>
          <a:p>
            <a:endParaRPr lang="cs" sz="3000"/>
          </a:p>
          <a:p>
            <a:endParaRPr lang="cs" sz="3000"/>
          </a:p>
          <a:p>
            <a:pPr>
              <a:buNone/>
            </a:pPr>
            <a:r>
              <a:rPr lang="cs" sz="3000">
                <a:solidFill>
                  <a:srgbClr val="FF0000"/>
                </a:solidFill>
              </a:rPr>
              <a:t>PROVEĎTE!</a:t>
            </a:r>
          </a:p>
        </p:txBody>
      </p:sp>
      <p:sp>
        <p:nvSpPr>
          <p:cNvPr id="88" name="Shape 88"/>
          <p:cNvSpPr/>
          <p:nvPr/>
        </p:nvSpPr>
        <p:spPr>
          <a:xfrm>
            <a:off x="2825942" y="2525724"/>
            <a:ext cx="5908484" cy="425252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95" name="Shape 95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6" name="Shape 96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</Words>
  <Application>Microsoft Office PowerPoint</Application>
  <PresentationFormat>Předvádění na obrazovce (4:3)</PresentationFormat>
  <Paragraphs>53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SP3 -  ARCHICAD ZÓNY + TABULKY</vt:lpstr>
      <vt:lpstr>ZÓNY + TABULKY</vt:lpstr>
      <vt:lpstr>ZÓNY + TABULKY</vt:lpstr>
      <vt:lpstr>ZÓNY + TABULKY</vt:lpstr>
      <vt:lpstr>ZÓNY + TABULKY</vt:lpstr>
      <vt:lpstr>ZÓNY + TABULKY</vt:lpstr>
      <vt:lpstr>ZÓNY + TABULKY</vt:lpstr>
      <vt:lpstr>ZÓNY + TABULKY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2013-07-10T11:24:55Z</dcterms:modified>
</cp:coreProperties>
</file>