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2367312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1029445"/>
              </p:ext>
            </p:extLst>
          </p:nvPr>
        </p:nvGraphicFramePr>
        <p:xfrm>
          <a:off x="2411760" y="-40093"/>
          <a:ext cx="4464496" cy="67190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-40093"/>
                        <a:ext cx="4464496" cy="67190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1708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525850" y="2420400"/>
            <a:ext cx="84513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 ARCHICAD</a:t>
            </a:r>
          </a:p>
          <a:p>
            <a:pPr lvl="0" rtl="0">
              <a:buNone/>
            </a:pPr>
            <a:r>
              <a:rPr lang="cs" sz="3400">
                <a:solidFill>
                  <a:srgbClr val="000000"/>
                </a:solidFill>
              </a:rPr>
              <a:t>VLASTNÍ TABULKY + ID + ŠABLONA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136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VLASTNÍ TABULKY + ID</a:t>
            </a:r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392900" y="1417637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1) pravým tlačítkem myši na "konstrukční prvky"</a:t>
            </a:r>
          </a:p>
          <a:p>
            <a:pPr lvl="0" rtl="0">
              <a:buNone/>
            </a:pPr>
            <a:r>
              <a:rPr lang="cs" sz="2400"/>
              <a:t>2) nová tabulka - název - </a:t>
            </a:r>
          </a:p>
          <a:p>
            <a:pPr lvl="0" rtl="0">
              <a:buNone/>
            </a:pPr>
            <a:r>
              <a:rPr lang="cs" sz="2400"/>
              <a:t>    např. SANITÁRNÍ  ZAŘÍZENÍ</a:t>
            </a:r>
          </a:p>
          <a:p>
            <a:endParaRPr lang="cs" sz="2400"/>
          </a:p>
        </p:txBody>
      </p:sp>
      <p:sp>
        <p:nvSpPr>
          <p:cNvPr id="41" name="Shape 41"/>
          <p:cNvSpPr/>
          <p:nvPr/>
        </p:nvSpPr>
        <p:spPr>
          <a:xfrm>
            <a:off x="177697" y="2824974"/>
            <a:ext cx="8660004" cy="39401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42" name="Shape 42"/>
          <p:cNvCxnSpPr/>
          <p:nvPr/>
        </p:nvCxnSpPr>
        <p:spPr>
          <a:xfrm>
            <a:off x="6815150" y="1800225"/>
            <a:ext cx="1425300" cy="36542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309900" y="328212"/>
            <a:ext cx="85241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VLASTNÍ TABULKY + ID</a:t>
            </a:r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292257" y="1600200"/>
            <a:ext cx="87495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800"/>
              <a:t>NASTAVENÍ TABULEK:</a:t>
            </a:r>
          </a:p>
          <a:p>
            <a:pPr lvl="0" rtl="0">
              <a:buNone/>
            </a:pPr>
            <a:r>
              <a:rPr lang="cs" sz="2800"/>
              <a:t>1) KRITÉRIA: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TYP PRVKU - OBJEKT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PŘIDAT - "A"</a:t>
            </a:r>
          </a:p>
          <a:p>
            <a:pPr marL="457200" lvl="0" indent="-419100" rtl="0">
              <a:buClr>
                <a:schemeClr val="dk1"/>
              </a:buClr>
              <a:buSzPct val="178571"/>
              <a:buFont typeface="Arial"/>
              <a:buChar char="•"/>
            </a:pPr>
            <a:r>
              <a:rPr lang="cs" sz="2800"/>
              <a:t>VRSTVA - objekty - sanita</a:t>
            </a:r>
          </a:p>
        </p:txBody>
      </p:sp>
      <p:sp>
        <p:nvSpPr>
          <p:cNvPr id="49" name="Shape 49"/>
          <p:cNvSpPr/>
          <p:nvPr/>
        </p:nvSpPr>
        <p:spPr>
          <a:xfrm>
            <a:off x="5190707" y="1600200"/>
            <a:ext cx="3851050" cy="466054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VLASTNÍ TABULKY + ID</a:t>
            </a:r>
          </a:p>
        </p:txBody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457200" y="1417637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2) POLE: (= co bude vše uvedeno v tabulce):</a:t>
            </a:r>
          </a:p>
          <a:p>
            <a:pPr lvl="0" rtl="0">
              <a:buNone/>
            </a:pPr>
            <a:r>
              <a:rPr lang="cs"/>
              <a:t>- z levého sloupce </a:t>
            </a:r>
          </a:p>
          <a:p>
            <a:pPr lvl="0" rtl="0">
              <a:buNone/>
            </a:pPr>
            <a:r>
              <a:rPr lang="cs"/>
              <a:t>přetahujeme požadované </a:t>
            </a:r>
          </a:p>
          <a:p>
            <a:pPr lvl="0" rtl="0">
              <a:buNone/>
            </a:pPr>
            <a:r>
              <a:rPr lang="cs"/>
              <a:t>vpravo</a:t>
            </a:r>
          </a:p>
          <a:p>
            <a:endParaRPr lang="cs"/>
          </a:p>
          <a:p>
            <a:pPr>
              <a:buNone/>
            </a:pPr>
            <a:r>
              <a:rPr lang="cs"/>
              <a:t>OK</a:t>
            </a:r>
          </a:p>
        </p:txBody>
      </p:sp>
      <p:sp>
        <p:nvSpPr>
          <p:cNvPr id="56" name="Shape 56"/>
          <p:cNvSpPr/>
          <p:nvPr/>
        </p:nvSpPr>
        <p:spPr>
          <a:xfrm>
            <a:off x="5607320" y="2148413"/>
            <a:ext cx="3253304" cy="460836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 txBox="1">
            <a:spLocks noGrp="1"/>
          </p:cNvSpPr>
          <p:nvPr>
            <p:ph type="title"/>
          </p:nvPr>
        </p:nvSpPr>
        <p:spPr>
          <a:xfrm>
            <a:off x="457199" y="504562"/>
            <a:ext cx="8674200" cy="7011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VLASTNÍ  TABULKY + ID</a:t>
            </a:r>
          </a:p>
        </p:txBody>
      </p:sp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457200" y="168495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064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800"/>
              <a:t>sjednotit ID u stejných prvků</a:t>
            </a:r>
          </a:p>
          <a:p>
            <a:pPr marL="457200" lvl="0" indent="-4064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800"/>
              <a:t>sloučit položky v tabulce (ks)</a:t>
            </a:r>
          </a:p>
        </p:txBody>
      </p:sp>
      <p:sp>
        <p:nvSpPr>
          <p:cNvPr id="63" name="Shape 63"/>
          <p:cNvSpPr/>
          <p:nvPr/>
        </p:nvSpPr>
        <p:spPr>
          <a:xfrm>
            <a:off x="5467904" y="1432939"/>
            <a:ext cx="3314145" cy="501431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5778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VLASTNÍ ŠABLONA</a:t>
            </a:r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457200" y="1552175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Tento nejpropracovanější soubor uložit jako:</a:t>
            </a:r>
          </a:p>
          <a:p>
            <a:pPr lvl="0" rtl="0">
              <a:buNone/>
            </a:pPr>
            <a:r>
              <a:rPr lang="cs"/>
              <a:t>"</a:t>
            </a:r>
            <a:r>
              <a:rPr lang="cs" b="1" u="sng">
                <a:solidFill>
                  <a:srgbClr val="000000"/>
                </a:solidFill>
              </a:rPr>
              <a:t>ŠABLONA - příjmení. pln</a:t>
            </a:r>
            <a:r>
              <a:rPr lang="cs"/>
              <a:t>"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uchovat na flash - disku pro práci v příštím školním roce</a:t>
            </a:r>
          </a:p>
          <a:p>
            <a:endParaRPr lang="cs"/>
          </a:p>
          <a:p>
            <a:endParaRPr lang="cs"/>
          </a:p>
        </p:txBody>
      </p:sp>
      <p:sp>
        <p:nvSpPr>
          <p:cNvPr id="70" name="Shape 70"/>
          <p:cNvSpPr/>
          <p:nvPr/>
        </p:nvSpPr>
        <p:spPr>
          <a:xfrm>
            <a:off x="5348414" y="5166239"/>
            <a:ext cx="790199" cy="790199"/>
          </a:xfrm>
          <a:prstGeom prst="arc">
            <a:avLst>
              <a:gd name="adj1" fmla="val 16951752"/>
              <a:gd name="adj2" fmla="val 17202102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77" name="Shape 77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8" name="Shape 78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</Words>
  <Application>Microsoft Office PowerPoint</Application>
  <PresentationFormat>Předvádění na obrazovce (4:3)</PresentationFormat>
  <Paragraphs>28</Paragraphs>
  <Slides>8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/>
      <vt:lpstr>Microsoft Word Document</vt:lpstr>
      <vt:lpstr>Prezentace aplikace PowerPoint</vt:lpstr>
      <vt:lpstr>SP3 -  ARCHICAD VLASTNÍ TABULKY + ID + ŠABLONA</vt:lpstr>
      <vt:lpstr>VLASTNÍ TABULKY + ID</vt:lpstr>
      <vt:lpstr>VLASTNÍ TABULKY + ID</vt:lpstr>
      <vt:lpstr>VLASTNÍ TABULKY + ID</vt:lpstr>
      <vt:lpstr>VLASTNÍ  TABULKY + ID</vt:lpstr>
      <vt:lpstr>VLASTNÍ ŠABLONA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2013-07-10T11:26:31Z</dcterms:modified>
</cp:coreProperties>
</file>