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44338412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Shape 11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Shape 13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115460"/>
              </p:ext>
            </p:extLst>
          </p:nvPr>
        </p:nvGraphicFramePr>
        <p:xfrm>
          <a:off x="2483769" y="280665"/>
          <a:ext cx="4176464" cy="62966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87276" progId="Word.Document.12">
                  <p:embed/>
                </p:oleObj>
              </mc:Choice>
              <mc:Fallback>
                <p:oleObj name="Dokument" r:id="rId3" imgW="5895909" imgH="888727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9" y="280665"/>
                        <a:ext cx="4176464" cy="62966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54179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421894" y="1491725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SP4 </a:t>
            </a:r>
            <a:r>
              <a:rPr lang="cs" sz="6000" u="sng">
                <a:solidFill>
                  <a:srgbClr val="FFFFFF"/>
                </a:solidFill>
              </a:rPr>
              <a:t>-  RD STUDIE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511550" y="935100"/>
            <a:ext cx="80402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1 - VÝBĚR STAVENIŠTĚ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708950" y="3517362"/>
            <a:ext cx="7846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000"/>
              <a:t>
</a:t>
            </a:r>
          </a:p>
          <a:p>
            <a:pPr lvl="0" rtl="0">
              <a:buNone/>
            </a:pPr>
            <a:r>
              <a:rPr lang="cs" sz="3000" u="sng"/>
              <a:t>ZALOŽENÍ NOVÉHO SOUBORU:</a:t>
            </a:r>
          </a:p>
          <a:p>
            <a:endParaRPr lang="cs" sz="3000" u="sng"/>
          </a:p>
          <a:p>
            <a:pPr lvl="0" rtl="0">
              <a:buNone/>
            </a:pPr>
            <a:r>
              <a:rPr lang="cs" sz="3000"/>
              <a:t>1) Otevřít nový archicadový soubor nebo vlastní šablonu z předešlého školního roku</a:t>
            </a:r>
          </a:p>
          <a:p>
            <a:endParaRPr lang="cs" sz="3000"/>
          </a:p>
          <a:p>
            <a:pPr lvl="0" rtl="0">
              <a:buNone/>
            </a:pPr>
            <a:r>
              <a:rPr lang="cs" sz="3000"/>
              <a:t>2) Soubor uložit na disk "O" do složky "KCV" jako: </a:t>
            </a:r>
          </a:p>
          <a:p>
            <a:pPr>
              <a:buNone/>
            </a:pPr>
            <a:r>
              <a:rPr lang="cs" sz="3000" u="sng"/>
              <a:t>RD STUDIE - příjmení. pln</a:t>
            </a:r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 txBox="1">
            <a:spLocks noGrp="1"/>
          </p:cNvSpPr>
          <p:nvPr>
            <p:ph type="title"/>
          </p:nvPr>
        </p:nvSpPr>
        <p:spPr>
          <a:xfrm>
            <a:off x="157284" y="534562"/>
            <a:ext cx="7729800" cy="164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
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Ke konkrétnímu  vybranému stavebnímu pozemku vyhledáme na www.cuzk.cz mapový podklad</a:t>
            </a:r>
          </a:p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uložit jako JPG obrázek</a:t>
            </a:r>
          </a:p>
          <a:p>
            <a:endParaRPr lang="cs" sz="2400"/>
          </a:p>
        </p:txBody>
      </p:sp>
      <p:sp>
        <p:nvSpPr>
          <p:cNvPr id="92" name="Shape 92"/>
          <p:cNvSpPr txBox="1"/>
          <p:nvPr/>
        </p:nvSpPr>
        <p:spPr>
          <a:xfrm>
            <a:off x="257250" y="3287168"/>
            <a:ext cx="6836400" cy="3846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3" name="Shape 93"/>
          <p:cNvSpPr/>
          <p:nvPr/>
        </p:nvSpPr>
        <p:spPr>
          <a:xfrm>
            <a:off x="906390" y="1834704"/>
            <a:ext cx="7160083" cy="4907197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336350" y="462225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222222"/>
              <a:buFont typeface="Arial"/>
              <a:buChar char="•"/>
            </a:pPr>
            <a:r>
              <a:rPr lang="cs" sz="2400"/>
              <a:t>Připojit k archicadovému souboru do prac. listu:</a:t>
            </a:r>
          </a:p>
          <a:p>
            <a:pPr marL="457200" lvl="0" indent="-431800" rtl="0">
              <a:buClr>
                <a:schemeClr val="lt1"/>
              </a:buClr>
              <a:buSzPct val="222222"/>
              <a:buFont typeface="Arial"/>
              <a:buChar char="•"/>
            </a:pPr>
            <a:r>
              <a:rPr lang="cs" sz="2400"/>
              <a:t>soubor - speciality souboru - spojit</a:t>
            </a:r>
          </a:p>
          <a:p>
            <a:pPr marL="457200" lvl="0" indent="-431800">
              <a:buClr>
                <a:schemeClr val="lt1"/>
              </a:buClr>
              <a:buSzPct val="222222"/>
              <a:buFont typeface="Arial"/>
              <a:buChar char="•"/>
            </a:pPr>
            <a:r>
              <a:rPr lang="cs" sz="2400"/>
              <a:t>zvětšit na skutečný rozměr (CTRL + K)</a:t>
            </a:r>
          </a:p>
        </p:txBody>
      </p:sp>
      <p:sp>
        <p:nvSpPr>
          <p:cNvPr id="99" name="Shape 99"/>
          <p:cNvSpPr/>
          <p:nvPr/>
        </p:nvSpPr>
        <p:spPr>
          <a:xfrm>
            <a:off x="426679" y="2706767"/>
            <a:ext cx="8290640" cy="385940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 txBox="1">
            <a:spLocks noGrp="1"/>
          </p:cNvSpPr>
          <p:nvPr>
            <p:ph type="title"/>
          </p:nvPr>
        </p:nvSpPr>
        <p:spPr>
          <a:xfrm>
            <a:off x="326275" y="1261562"/>
            <a:ext cx="67235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457200" rtl="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pro 1. NP nastavit podsvícení pracovního listu s katastrální mapou (pravým tl. myši na prac. list s katastrální mapou - zobrazit v průhledovém zobrazení)</a:t>
            </a:r>
          </a:p>
          <a:p>
            <a:pPr marL="457200" lvl="0" indent="-457200">
              <a:buClr>
                <a:schemeClr val="lt1"/>
              </a:buClr>
              <a:buSzPct val="249999"/>
              <a:buFont typeface="Arial"/>
              <a:buChar char="•"/>
            </a:pPr>
            <a:r>
              <a:rPr lang="cs" sz="2400"/>
              <a:t>SEVER je nahoře</a:t>
            </a:r>
          </a:p>
        </p:txBody>
      </p:sp>
      <p:sp>
        <p:nvSpPr>
          <p:cNvPr id="105" name="Shape 105"/>
          <p:cNvSpPr/>
          <p:nvPr/>
        </p:nvSpPr>
        <p:spPr>
          <a:xfrm>
            <a:off x="-143008" y="2764278"/>
            <a:ext cx="8887107" cy="379224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 txBox="1">
            <a:spLocks noGrp="1"/>
          </p:cNvSpPr>
          <p:nvPr>
            <p:ph type="title"/>
          </p:nvPr>
        </p:nvSpPr>
        <p:spPr>
          <a:xfrm>
            <a:off x="386700" y="3527387"/>
            <a:ext cx="79922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3810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Do takto připraveného mapového podkladu zakreslujeme vlastní představu RD  (nebo dle předlohy) </a:t>
            </a:r>
          </a:p>
          <a:p>
            <a:pPr marL="457200" lvl="0" indent="-3810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s přihlédnutím k tvarům a orientaci střech okolní zástavby, </a:t>
            </a:r>
          </a:p>
          <a:p>
            <a:pPr marL="457200" lvl="0" indent="-3810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s přihlédnutím ke světovým stranám (do jihu situovat obytné místnosti)</a:t>
            </a:r>
          </a:p>
          <a:p>
            <a:pPr marL="457200" lvl="0" indent="-3810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dispoziční uspořádání RD řešit v souladu s vyhláškou o obecných technických požadavcích na stavby (268/2009 sb.), s přihlédnutím na bezbariérovost staveb (vyhláška č. 398/2009 sb.)</a:t>
            </a:r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2400">
                <a:solidFill>
                  <a:srgbClr val="000000"/>
                </a:solidFill>
              </a:rPr>
              <a:t>NAVIGÁTOR - MAPA ZOBRAZENÍ - STUDIE</a:t>
            </a: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607150" y="620449"/>
            <a:ext cx="70098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PŘÍKLAD - velká školní tabulka  s logem:</a:t>
            </a:r>
          </a:p>
        </p:txBody>
      </p:sp>
      <p:sp>
        <p:nvSpPr>
          <p:cNvPr id="122" name="Shape 122"/>
          <p:cNvSpPr/>
          <p:nvPr/>
        </p:nvSpPr>
        <p:spPr>
          <a:xfrm>
            <a:off x="1304870" y="1314158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23" name="Shape 123"/>
          <p:cNvSpPr txBox="1"/>
          <p:nvPr/>
        </p:nvSpPr>
        <p:spPr>
          <a:xfrm>
            <a:off x="403950" y="5519725"/>
            <a:ext cx="83361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/>
              <a:t>RD do 150 m2 zastavěné plochy = OHLÁŠENÍ</a:t>
            </a:r>
          </a:p>
          <a:p>
            <a:pPr>
              <a:buNone/>
            </a:pPr>
            <a:r>
              <a:rPr lang="cs" sz="3000"/>
              <a:t>RD nad 150 m2 = STAVEBNÍ POVOLENÍ</a:t>
            </a:r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endParaRPr lang="cs" sz="3700"/>
          </a:p>
        </p:txBody>
      </p:sp>
      <p:sp>
        <p:nvSpPr>
          <p:cNvPr id="129" name="Shape 129"/>
          <p:cNvSpPr/>
          <p:nvPr/>
        </p:nvSpPr>
        <p:spPr>
          <a:xfrm>
            <a:off x="1694400" y="97460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36" name="Shape 136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37" name="Shape 137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</Words>
  <Application>Microsoft Office PowerPoint</Application>
  <PresentationFormat>Předvádění na obrazovce (4:3)</PresentationFormat>
  <Paragraphs>29</Paragraphs>
  <Slides>11</Slides>
  <Notes>10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/>
      <vt:lpstr>Microsoft Word Document</vt:lpstr>
      <vt:lpstr>Prezentace aplikace PowerPoint</vt:lpstr>
      <vt:lpstr>SP4 -  RD STUDIE      v ARCHICADU</vt:lpstr>
      <vt:lpstr>
 ZALOŽENÍ NOVÉHO SOUBORU:  1) Otevřít nový archicadový soubor nebo vlastní šablonu z předešlého školního roku  2) Soubor uložit na disk "O" do složky "KCV" jako:  RD STUDIE - příjmení. pln</vt:lpstr>
      <vt:lpstr>
 Ke konkrétnímu  vybranému stavebnímu pozemku vyhledáme na www.cuzk.cz mapový podklad uložit jako JPG obrázek </vt:lpstr>
      <vt:lpstr>Prezentace aplikace PowerPoint</vt:lpstr>
      <vt:lpstr>pro 1. NP nastavit podsvícení pracovního listu s katastrální mapou (pravým tl. myši na prac. list s katastrální mapou - zobrazit v průhledovém zobrazení) SEVER je nahoře</vt:lpstr>
      <vt:lpstr>Do takto připraveného mapového podkladu zakreslujeme vlastní představu RD  (nebo dle předlohy)  s přihlédnutím k tvarům a orientaci střech okolní zástavby,  s přihlédnutím ke světovým stranám (do jihu situovat obytné místnosti) dispoziční uspořádání RD řešit v souladu s vyhláškou o obecných technických požadavcích na stavby (268/2009 sb.), s přihlédnutím na bezbariérovost staveb (vyhláška č. 398/2009 sb.)</vt:lpstr>
      <vt:lpstr>Prezentace aplikace PowerPoint</vt:lpstr>
      <vt:lpstr>Prezentace aplikace PowerPoint</vt:lpstr>
      <vt:lpstr>SEZNAM VÝKRESŮ: 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2013-07-10T11:28:34Z</dcterms:modified>
</cp:coreProperties>
</file>