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1"/>
  </p:sldMasterIdLst>
  <p:notesMasterIdLst>
    <p:notesMasterId r:id="rId11"/>
  </p:notes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5388128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Shape 10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Shape 11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Shape 11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Shape 12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997075" y="1461141"/>
            <a:ext cx="6400799" cy="1470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ubTitle" idx="1"/>
          </p:nvPr>
        </p:nvSpPr>
        <p:spPr>
          <a:xfrm>
            <a:off x="1997075" y="3002402"/>
            <a:ext cx="6400799" cy="1162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" name="Shape 15"/>
          <p:cNvSpPr/>
          <p:nvPr/>
        </p:nvSpPr>
        <p:spPr>
          <a:xfrm>
            <a:off x="0" y="0"/>
            <a:ext cx="3135299" cy="6858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6" name="Shape 16"/>
          <p:cNvSpPr/>
          <p:nvPr/>
        </p:nvSpPr>
        <p:spPr>
          <a:xfrm>
            <a:off x="3175" y="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512"/>
                </a:moveTo>
                <a:lnTo>
                  <a:pt x="2" y="0"/>
                </a:lnTo>
                <a:lnTo>
                  <a:pt x="0" y="0"/>
                </a:lnTo>
                <a:lnTo>
                  <a:pt x="0" y="512"/>
                </a:lnTo>
                <a:lnTo>
                  <a:pt x="400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7" name="Shape 17"/>
          <p:cNvSpPr/>
          <p:nvPr/>
        </p:nvSpPr>
        <p:spPr>
          <a:xfrm>
            <a:off x="3175" y="2555875"/>
            <a:ext cx="635000" cy="815975"/>
          </a:xfrm>
          <a:custGeom>
            <a:avLst/>
            <a:gdLst/>
            <a:ahLst/>
            <a:cxnLst/>
            <a:rect l="0" t="0" r="0" b="0"/>
            <a:pathLst>
              <a:path w="400" h="514" extrusionOk="0">
                <a:moveTo>
                  <a:pt x="400" y="0"/>
                </a:moveTo>
                <a:lnTo>
                  <a:pt x="0" y="0"/>
                </a:lnTo>
                <a:lnTo>
                  <a:pt x="0" y="514"/>
                </a:lnTo>
                <a:lnTo>
                  <a:pt x="2" y="514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8" name="Shape 18"/>
          <p:cNvSpPr/>
          <p:nvPr/>
        </p:nvSpPr>
        <p:spPr>
          <a:xfrm>
            <a:off x="3175" y="1743075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512"/>
                </a:moveTo>
                <a:lnTo>
                  <a:pt x="2" y="0"/>
                </a:lnTo>
                <a:lnTo>
                  <a:pt x="0" y="0"/>
                </a:lnTo>
                <a:lnTo>
                  <a:pt x="0" y="512"/>
                </a:lnTo>
                <a:lnTo>
                  <a:pt x="400" y="512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9" name="Shape 19"/>
          <p:cNvSpPr/>
          <p:nvPr/>
        </p:nvSpPr>
        <p:spPr>
          <a:xfrm>
            <a:off x="152400" y="1743075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512"/>
                </a:moveTo>
                <a:lnTo>
                  <a:pt x="830" y="512"/>
                </a:lnTo>
                <a:lnTo>
                  <a:pt x="432" y="0"/>
                </a:lnTo>
                <a:lnTo>
                  <a:pt x="0" y="0"/>
                </a:lnTo>
                <a:lnTo>
                  <a:pt x="398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0" name="Shape 20"/>
          <p:cNvSpPr/>
          <p:nvPr/>
        </p:nvSpPr>
        <p:spPr>
          <a:xfrm>
            <a:off x="152400" y="4302125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830" y="0"/>
                </a:moveTo>
                <a:lnTo>
                  <a:pt x="398" y="0"/>
                </a:lnTo>
                <a:lnTo>
                  <a:pt x="0" y="512"/>
                </a:lnTo>
                <a:lnTo>
                  <a:pt x="432" y="512"/>
                </a:lnTo>
                <a:lnTo>
                  <a:pt x="83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1" name="Shape 21"/>
          <p:cNvSpPr/>
          <p:nvPr/>
        </p:nvSpPr>
        <p:spPr>
          <a:xfrm>
            <a:off x="152400" y="3486150"/>
            <a:ext cx="1317625" cy="815975"/>
          </a:xfrm>
          <a:custGeom>
            <a:avLst/>
            <a:gdLst/>
            <a:ahLst/>
            <a:cxnLst/>
            <a:rect l="0" t="0" r="0" b="0"/>
            <a:pathLst>
              <a:path w="830" h="514" extrusionOk="0">
                <a:moveTo>
                  <a:pt x="432" y="0"/>
                </a:moveTo>
                <a:lnTo>
                  <a:pt x="0" y="0"/>
                </a:lnTo>
                <a:lnTo>
                  <a:pt x="398" y="514"/>
                </a:lnTo>
                <a:lnTo>
                  <a:pt x="830" y="514"/>
                </a:lnTo>
                <a:lnTo>
                  <a:pt x="432" y="0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2" name="Shape 22"/>
          <p:cNvSpPr/>
          <p:nvPr/>
        </p:nvSpPr>
        <p:spPr>
          <a:xfrm>
            <a:off x="984250" y="3486150"/>
            <a:ext cx="1322387" cy="815975"/>
          </a:xfrm>
          <a:custGeom>
            <a:avLst/>
            <a:gdLst/>
            <a:ahLst/>
            <a:cxnLst/>
            <a:rect l="0" t="0" r="0" b="0"/>
            <a:pathLst>
              <a:path w="833" h="514" extrusionOk="0">
                <a:moveTo>
                  <a:pt x="399" y="514"/>
                </a:moveTo>
                <a:lnTo>
                  <a:pt x="833" y="514"/>
                </a:lnTo>
                <a:lnTo>
                  <a:pt x="435" y="0"/>
                </a:lnTo>
                <a:lnTo>
                  <a:pt x="0" y="0"/>
                </a:lnTo>
                <a:lnTo>
                  <a:pt x="399" y="514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3" name="Shape 23"/>
          <p:cNvSpPr/>
          <p:nvPr/>
        </p:nvSpPr>
        <p:spPr>
          <a:xfrm>
            <a:off x="3175" y="3486150"/>
            <a:ext cx="635000" cy="815975"/>
          </a:xfrm>
          <a:custGeom>
            <a:avLst/>
            <a:gdLst/>
            <a:ahLst/>
            <a:cxnLst/>
            <a:rect l="0" t="0" r="0" b="0"/>
            <a:pathLst>
              <a:path w="400" h="514" extrusionOk="0">
                <a:moveTo>
                  <a:pt x="2" y="0"/>
                </a:moveTo>
                <a:lnTo>
                  <a:pt x="0" y="0"/>
                </a:lnTo>
                <a:lnTo>
                  <a:pt x="0" y="514"/>
                </a:lnTo>
                <a:lnTo>
                  <a:pt x="400" y="514"/>
                </a:lnTo>
                <a:lnTo>
                  <a:pt x="2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4" name="Shape 24"/>
          <p:cNvSpPr/>
          <p:nvPr/>
        </p:nvSpPr>
        <p:spPr>
          <a:xfrm>
            <a:off x="984250" y="6045200"/>
            <a:ext cx="1322387" cy="812800"/>
          </a:xfrm>
          <a:custGeom>
            <a:avLst/>
            <a:gdLst/>
            <a:ahLst/>
            <a:cxnLst/>
            <a:rect l="0" t="0" r="0" b="0"/>
            <a:pathLst>
              <a:path w="833" h="512" extrusionOk="0">
                <a:moveTo>
                  <a:pt x="399" y="0"/>
                </a:moveTo>
                <a:lnTo>
                  <a:pt x="0" y="512"/>
                </a:lnTo>
                <a:lnTo>
                  <a:pt x="435" y="512"/>
                </a:lnTo>
                <a:lnTo>
                  <a:pt x="833" y="0"/>
                </a:lnTo>
                <a:lnTo>
                  <a:pt x="399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5" name="Shape 25"/>
          <p:cNvSpPr/>
          <p:nvPr/>
        </p:nvSpPr>
        <p:spPr>
          <a:xfrm>
            <a:off x="984250" y="5232400"/>
            <a:ext cx="1322387" cy="812800"/>
          </a:xfrm>
          <a:custGeom>
            <a:avLst/>
            <a:gdLst/>
            <a:ahLst/>
            <a:cxnLst/>
            <a:rect l="0" t="0" r="0" b="0"/>
            <a:pathLst>
              <a:path w="833" h="512" extrusionOk="0">
                <a:moveTo>
                  <a:pt x="435" y="0"/>
                </a:moveTo>
                <a:lnTo>
                  <a:pt x="0" y="0"/>
                </a:lnTo>
                <a:lnTo>
                  <a:pt x="399" y="512"/>
                </a:lnTo>
                <a:lnTo>
                  <a:pt x="833" y="512"/>
                </a:lnTo>
                <a:lnTo>
                  <a:pt x="435" y="0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6" name="Shape 26"/>
          <p:cNvSpPr/>
          <p:nvPr/>
        </p:nvSpPr>
        <p:spPr>
          <a:xfrm>
            <a:off x="1820863" y="52324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434" y="0"/>
                </a:moveTo>
                <a:lnTo>
                  <a:pt x="0" y="0"/>
                </a:lnTo>
                <a:lnTo>
                  <a:pt x="398" y="512"/>
                </a:lnTo>
                <a:lnTo>
                  <a:pt x="830" y="512"/>
                </a:lnTo>
                <a:lnTo>
                  <a:pt x="434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75" y="8128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8" name="Shape 28"/>
          <p:cNvSpPr/>
          <p:nvPr/>
        </p:nvSpPr>
        <p:spPr>
          <a:xfrm>
            <a:off x="152400" y="2555875"/>
            <a:ext cx="1317625" cy="815975"/>
          </a:xfrm>
          <a:custGeom>
            <a:avLst/>
            <a:gdLst/>
            <a:ahLst/>
            <a:cxnLst/>
            <a:rect l="0" t="0" r="0" b="0"/>
            <a:pathLst>
              <a:path w="830" h="514" extrusionOk="0">
                <a:moveTo>
                  <a:pt x="0" y="514"/>
                </a:moveTo>
                <a:lnTo>
                  <a:pt x="432" y="514"/>
                </a:lnTo>
                <a:lnTo>
                  <a:pt x="830" y="0"/>
                </a:lnTo>
                <a:lnTo>
                  <a:pt x="398" y="0"/>
                </a:lnTo>
                <a:lnTo>
                  <a:pt x="0" y="514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9" name="Shape 29"/>
          <p:cNvSpPr/>
          <p:nvPr/>
        </p:nvSpPr>
        <p:spPr>
          <a:xfrm>
            <a:off x="984250" y="4302125"/>
            <a:ext cx="1322387" cy="812800"/>
          </a:xfrm>
          <a:custGeom>
            <a:avLst/>
            <a:gdLst/>
            <a:ahLst/>
            <a:cxnLst/>
            <a:rect l="0" t="0" r="0" b="0"/>
            <a:pathLst>
              <a:path w="833" h="512" extrusionOk="0">
                <a:moveTo>
                  <a:pt x="0" y="512"/>
                </a:moveTo>
                <a:lnTo>
                  <a:pt x="435" y="512"/>
                </a:lnTo>
                <a:lnTo>
                  <a:pt x="833" y="0"/>
                </a:lnTo>
                <a:lnTo>
                  <a:pt x="399" y="0"/>
                </a:lnTo>
                <a:lnTo>
                  <a:pt x="0" y="512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0" name="Shape 30"/>
          <p:cNvSpPr/>
          <p:nvPr/>
        </p:nvSpPr>
        <p:spPr>
          <a:xfrm>
            <a:off x="3175" y="4302125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1" name="Shape 31"/>
          <p:cNvSpPr/>
          <p:nvPr/>
        </p:nvSpPr>
        <p:spPr>
          <a:xfrm>
            <a:off x="1820863" y="60452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0"/>
                </a:moveTo>
                <a:lnTo>
                  <a:pt x="0" y="512"/>
                </a:lnTo>
                <a:lnTo>
                  <a:pt x="434" y="512"/>
                </a:lnTo>
                <a:lnTo>
                  <a:pt x="830" y="0"/>
                </a:lnTo>
                <a:lnTo>
                  <a:pt x="398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2" name="Shape 32"/>
          <p:cNvSpPr/>
          <p:nvPr/>
        </p:nvSpPr>
        <p:spPr>
          <a:xfrm>
            <a:off x="152400" y="60452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0"/>
                </a:moveTo>
                <a:lnTo>
                  <a:pt x="0" y="512"/>
                </a:lnTo>
                <a:lnTo>
                  <a:pt x="432" y="512"/>
                </a:lnTo>
                <a:lnTo>
                  <a:pt x="830" y="0"/>
                </a:lnTo>
                <a:lnTo>
                  <a:pt x="398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3" name="Shape 33"/>
          <p:cNvSpPr/>
          <p:nvPr/>
        </p:nvSpPr>
        <p:spPr>
          <a:xfrm>
            <a:off x="3175" y="60452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4" name="Shape 34"/>
          <p:cNvSpPr/>
          <p:nvPr/>
        </p:nvSpPr>
        <p:spPr>
          <a:xfrm>
            <a:off x="3175" y="52324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512"/>
                </a:moveTo>
                <a:lnTo>
                  <a:pt x="2" y="0"/>
                </a:lnTo>
                <a:lnTo>
                  <a:pt x="0" y="0"/>
                </a:lnTo>
                <a:lnTo>
                  <a:pt x="0" y="512"/>
                </a:lnTo>
                <a:lnTo>
                  <a:pt x="400" y="512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5" name="Shape 35"/>
          <p:cNvSpPr/>
          <p:nvPr/>
        </p:nvSpPr>
        <p:spPr>
          <a:xfrm>
            <a:off x="152400" y="52324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512"/>
                </a:moveTo>
                <a:lnTo>
                  <a:pt x="830" y="512"/>
                </a:lnTo>
                <a:lnTo>
                  <a:pt x="432" y="0"/>
                </a:lnTo>
                <a:lnTo>
                  <a:pt x="0" y="0"/>
                </a:lnTo>
                <a:lnTo>
                  <a:pt x="398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6" name="Shape 36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7" name="Shape 37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8" name="Shape 38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9" name="Shape 39"/>
          <p:cNvSpPr/>
          <p:nvPr/>
        </p:nvSpPr>
        <p:spPr>
          <a:xfrm>
            <a:off x="8397875" y="2689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0" name="Shape 40"/>
          <p:cNvSpPr/>
          <p:nvPr/>
        </p:nvSpPr>
        <p:spPr>
          <a:xfrm>
            <a:off x="8397875" y="816300"/>
            <a:ext cx="746125" cy="809578"/>
          </a:xfrm>
          <a:custGeom>
            <a:avLst/>
            <a:gdLst/>
            <a:ahLst/>
            <a:cxnLst/>
            <a:rect l="0" t="0" r="0" b="0"/>
            <a:pathLst>
              <a:path w="470" h="602" extrusionOk="0">
                <a:moveTo>
                  <a:pt x="0" y="0"/>
                </a:moveTo>
                <a:lnTo>
                  <a:pt x="470" y="602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1" name="Shape 41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" type="tx">
  <p:cSld name="tx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rtl="0">
              <a:buNone/>
              <a:defRPr sz="3600"/>
            </a:lvl1pPr>
            <a:lvl2pPr rtl="0">
              <a:buNone/>
              <a:defRPr sz="3600"/>
            </a:lvl2pPr>
            <a:lvl3pPr rtl="0">
              <a:buNone/>
              <a:defRPr sz="3600"/>
            </a:lvl3pPr>
            <a:lvl4pPr rtl="0">
              <a:buNone/>
              <a:defRPr sz="3600"/>
            </a:lvl4pPr>
            <a:lvl5pPr rtl="0">
              <a:buNone/>
              <a:defRPr sz="3600"/>
            </a:lvl5pPr>
            <a:lvl6pPr rtl="0">
              <a:buNone/>
              <a:defRPr sz="3600"/>
            </a:lvl6pPr>
            <a:lvl7pPr rtl="0">
              <a:buNone/>
              <a:defRPr sz="3600"/>
            </a:lvl7pPr>
            <a:lvl8pPr rtl="0">
              <a:buNone/>
              <a:defRPr sz="3600"/>
            </a:lvl8pPr>
            <a:lvl9pPr rtl="0">
              <a:buNone/>
              <a:defRPr sz="3600"/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40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342900" algn="l" rtl="0">
              <a:spcBef>
                <a:spcPts val="0"/>
              </a:spcBef>
              <a:buClr>
                <a:schemeClr val="lt1"/>
              </a:buClr>
              <a:buSzPct val="166666"/>
              <a:buFont typeface="Arial"/>
              <a:buChar char="•"/>
              <a:defRPr sz="3200">
                <a:solidFill>
                  <a:schemeClr val="lt1"/>
                </a:solidFill>
              </a:defRPr>
            </a:lvl1pPr>
            <a:lvl2pPr marL="742950" indent="-285750" algn="l" rtl="0">
              <a:spcBef>
                <a:spcPts val="560"/>
              </a:spcBef>
              <a:buClr>
                <a:schemeClr val="lt1"/>
              </a:buClr>
              <a:buSzPct val="100000"/>
              <a:buFont typeface="Courier New"/>
              <a:buChar char="o"/>
              <a:defRPr sz="2800">
                <a:solidFill>
                  <a:schemeClr val="lt1"/>
                </a:solidFill>
              </a:defRPr>
            </a:lvl2pPr>
            <a:lvl3pPr marL="1143000" indent="-228600" algn="l" rtl="0">
              <a:spcBef>
                <a:spcPts val="480"/>
              </a:spcBef>
              <a:buClr>
                <a:schemeClr val="lt1"/>
              </a:buClr>
              <a:buSzPct val="100000"/>
              <a:buFont typeface="Wingdings"/>
              <a:buChar char="§"/>
              <a:defRPr sz="2400">
                <a:solidFill>
                  <a:schemeClr val="lt1"/>
                </a:solidFill>
              </a:defRPr>
            </a:lvl3pPr>
            <a:lvl4pPr marL="1600200" indent="-228600" algn="l" rtl="0">
              <a:spcBef>
                <a:spcPts val="400"/>
              </a:spcBef>
              <a:buClr>
                <a:schemeClr val="lt1"/>
              </a:buClr>
              <a:buSzPct val="166666"/>
              <a:buFont typeface="Arial"/>
              <a:buChar char="•"/>
              <a:defRPr sz="2000">
                <a:solidFill>
                  <a:schemeClr val="lt1"/>
                </a:solidFill>
              </a:defRPr>
            </a:lvl4pPr>
            <a:lvl5pPr marL="20574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Courier New"/>
              <a:buChar char="o"/>
              <a:defRPr sz="2000">
                <a:solidFill>
                  <a:schemeClr val="lt1"/>
                </a:solidFill>
              </a:defRPr>
            </a:lvl5pPr>
            <a:lvl6pPr marL="25146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Wingdings"/>
              <a:buChar char="§"/>
              <a:defRPr sz="2000">
                <a:solidFill>
                  <a:schemeClr val="lt1"/>
                </a:solidFill>
              </a:defRPr>
            </a:lvl6pPr>
            <a:lvl7pPr marL="2971800" indent="-228600" algn="l" rtl="0">
              <a:spcBef>
                <a:spcPts val="400"/>
              </a:spcBef>
              <a:buClr>
                <a:schemeClr val="lt1"/>
              </a:buClr>
              <a:buSzPct val="166666"/>
              <a:buFont typeface="Arial"/>
              <a:buChar char="•"/>
              <a:defRPr sz="2000">
                <a:solidFill>
                  <a:schemeClr val="lt1"/>
                </a:solidFill>
              </a:defRPr>
            </a:lvl7pPr>
            <a:lvl8pPr marL="34290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Courier New"/>
              <a:buChar char="o"/>
              <a:defRPr sz="2000" baseline="0">
                <a:solidFill>
                  <a:schemeClr val="lt1"/>
                </a:solidFill>
              </a:defRPr>
            </a:lvl8pPr>
            <a:lvl9pPr marL="38862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Wingdings"/>
              <a:buChar char="§"/>
              <a:defRPr sz="2000" baseline="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5" name="Shape 45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6" name="Shape 46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7" name="Shape 47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8" name="Shape 48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ColTx" type="twoColTx">
  <p:cSld name="twoColTx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1pPr>
            <a:lvl2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2pPr>
            <a:lvl3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3pPr>
            <a:lvl4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4pPr>
            <a:lvl5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5pPr>
            <a:lvl6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6pPr>
            <a:lvl7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7pPr>
            <a:lvl8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8pPr>
            <a:lvl9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599" cy="4840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buNone/>
              <a:defRPr sz="2800"/>
            </a:lvl1pPr>
            <a:lvl2pPr rtl="0">
              <a:buNone/>
              <a:defRPr sz="2400"/>
            </a:lvl2pPr>
            <a:lvl3pPr rtl="0">
              <a:buNone/>
              <a:defRPr sz="2000"/>
            </a:lvl3pPr>
            <a:lvl4pPr rtl="0">
              <a:buNone/>
              <a:defRPr sz="1800"/>
            </a:lvl4pPr>
            <a:lvl5pPr rtl="0">
              <a:buNone/>
              <a:defRPr sz="1800"/>
            </a:lvl5pPr>
            <a:lvl6pPr rtl="0">
              <a:buNone/>
              <a:defRPr sz="1800"/>
            </a:lvl6pPr>
            <a:lvl7pPr rtl="0">
              <a:buNone/>
              <a:defRPr sz="1800"/>
            </a:lvl7pPr>
            <a:lvl8pPr rtl="0">
              <a:buNone/>
              <a:defRPr sz="1800"/>
            </a:lvl8pPr>
            <a:lvl9pPr rtl="0">
              <a:buNone/>
              <a:defRPr sz="1800"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599" cy="4840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buNone/>
              <a:defRPr sz="2800"/>
            </a:lvl1pPr>
            <a:lvl2pPr rtl="0">
              <a:buNone/>
              <a:defRPr sz="2400"/>
            </a:lvl2pPr>
            <a:lvl3pPr rtl="0">
              <a:buNone/>
              <a:defRPr sz="2000"/>
            </a:lvl3pPr>
            <a:lvl4pPr rtl="0">
              <a:buNone/>
              <a:defRPr sz="1800"/>
            </a:lvl4pPr>
            <a:lvl5pPr rtl="0">
              <a:buNone/>
              <a:defRPr sz="1800"/>
            </a:lvl5pPr>
            <a:lvl6pPr rtl="0">
              <a:buNone/>
              <a:defRPr sz="1800"/>
            </a:lvl6pPr>
            <a:lvl7pPr rtl="0">
              <a:buNone/>
              <a:defRPr sz="1800"/>
            </a:lvl7pPr>
            <a:lvl8pPr rtl="0">
              <a:buNone/>
              <a:defRPr sz="1800"/>
            </a:lvl8pPr>
            <a:lvl9pPr rtl="0">
              <a:buNone/>
              <a:defRPr sz="1800"/>
            </a:lvl9pPr>
          </a:lstStyle>
          <a:p>
            <a:endParaRPr/>
          </a:p>
        </p:txBody>
      </p:sp>
      <p:sp>
        <p:nvSpPr>
          <p:cNvPr id="53" name="Shape 53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54" name="Shape 54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55" name="Shape 55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56" name="Shape 56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Only" type="titleOnly">
  <p:cSld name="titleOnly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1pPr>
            <a:lvl2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2pPr>
            <a:lvl3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3pPr>
            <a:lvl4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4pPr>
            <a:lvl5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5pPr>
            <a:lvl6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6pPr>
            <a:lvl7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7pPr>
            <a:lvl8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8pPr>
            <a:lvl9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9" name="Shape 59"/>
          <p:cNvSpPr/>
          <p:nvPr/>
        </p:nvSpPr>
        <p:spPr>
          <a:xfrm>
            <a:off x="3175" y="3486150"/>
            <a:ext cx="635000" cy="815975"/>
          </a:xfrm>
          <a:custGeom>
            <a:avLst/>
            <a:gdLst/>
            <a:ahLst/>
            <a:cxnLst/>
            <a:rect l="0" t="0" r="0" b="0"/>
            <a:pathLst>
              <a:path w="400" h="514" extrusionOk="0">
                <a:moveTo>
                  <a:pt x="2" y="0"/>
                </a:moveTo>
                <a:lnTo>
                  <a:pt x="0" y="0"/>
                </a:lnTo>
                <a:lnTo>
                  <a:pt x="0" y="514"/>
                </a:lnTo>
                <a:lnTo>
                  <a:pt x="400" y="514"/>
                </a:lnTo>
                <a:lnTo>
                  <a:pt x="2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0" name="Shape 60"/>
          <p:cNvSpPr/>
          <p:nvPr/>
        </p:nvSpPr>
        <p:spPr>
          <a:xfrm>
            <a:off x="3175" y="4302125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1" name="Shape 61"/>
          <p:cNvSpPr/>
          <p:nvPr/>
        </p:nvSpPr>
        <p:spPr>
          <a:xfrm>
            <a:off x="152400" y="60452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0"/>
                </a:moveTo>
                <a:lnTo>
                  <a:pt x="0" y="512"/>
                </a:lnTo>
                <a:lnTo>
                  <a:pt x="432" y="512"/>
                </a:lnTo>
                <a:lnTo>
                  <a:pt x="830" y="0"/>
                </a:lnTo>
                <a:lnTo>
                  <a:pt x="398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2" name="Shape 62"/>
          <p:cNvSpPr/>
          <p:nvPr/>
        </p:nvSpPr>
        <p:spPr>
          <a:xfrm>
            <a:off x="152400" y="52324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512"/>
                </a:moveTo>
                <a:lnTo>
                  <a:pt x="830" y="512"/>
                </a:lnTo>
                <a:lnTo>
                  <a:pt x="432" y="0"/>
                </a:lnTo>
                <a:lnTo>
                  <a:pt x="0" y="0"/>
                </a:lnTo>
                <a:lnTo>
                  <a:pt x="398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3" name="Shape 63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4" name="Shape 64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5" name="Shape 65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6" name="Shape 66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_ONLY">
  <p:cSld name="CAPTION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1574800" y="4427537"/>
            <a:ext cx="5486399" cy="684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114300" algn="ctr" rtl="0">
              <a:buSzPct val="100000"/>
              <a:buNone/>
              <a:defRPr sz="1800"/>
            </a:lvl1pPr>
            <a:lvl2pPr marL="0" indent="114300" algn="ctr" rtl="0">
              <a:buSzPct val="100000"/>
              <a:buNone/>
              <a:defRPr sz="1800"/>
            </a:lvl2pPr>
            <a:lvl3pPr marL="0" indent="114300" algn="ctr" rtl="0">
              <a:buSzPct val="100000"/>
              <a:buNone/>
              <a:defRPr sz="1800"/>
            </a:lvl3pPr>
            <a:lvl4pPr marL="0" indent="114300" algn="ctr" rtl="0">
              <a:buSzPct val="100000"/>
              <a:buNone/>
              <a:defRPr sz="1800"/>
            </a:lvl4pPr>
            <a:lvl5pPr marL="0" indent="114300" algn="ctr" rtl="0">
              <a:buSzPct val="100000"/>
              <a:buNone/>
              <a:defRPr sz="1800"/>
            </a:lvl5pPr>
            <a:lvl6pPr marL="0" indent="114300" algn="ctr" rtl="0">
              <a:buSzPct val="100000"/>
              <a:buNone/>
              <a:defRPr sz="1800"/>
            </a:lvl6pPr>
            <a:lvl7pPr marL="0" indent="114300" algn="ctr" rtl="0">
              <a:buSzPct val="100000"/>
              <a:buNone/>
              <a:defRPr sz="1800"/>
            </a:lvl7pPr>
            <a:lvl8pPr marL="0" indent="114300" algn="ctr" rtl="0">
              <a:buSzPct val="100000"/>
              <a:buNone/>
              <a:defRPr sz="1800"/>
            </a:lvl8pPr>
            <a:lvl9pPr marL="0" indent="114300" algn="ctr" rtl="0">
              <a:buSzPct val="100000"/>
              <a:buNone/>
              <a:defRPr sz="1800"/>
            </a:lvl9pPr>
          </a:lstStyle>
          <a:p>
            <a:endParaRPr/>
          </a:p>
        </p:txBody>
      </p:sp>
      <p:sp>
        <p:nvSpPr>
          <p:cNvPr id="69" name="Shape 69"/>
          <p:cNvSpPr/>
          <p:nvPr/>
        </p:nvSpPr>
        <p:spPr>
          <a:xfrm>
            <a:off x="3175" y="3486150"/>
            <a:ext cx="635000" cy="815975"/>
          </a:xfrm>
          <a:custGeom>
            <a:avLst/>
            <a:gdLst/>
            <a:ahLst/>
            <a:cxnLst/>
            <a:rect l="0" t="0" r="0" b="0"/>
            <a:pathLst>
              <a:path w="400" h="514" extrusionOk="0">
                <a:moveTo>
                  <a:pt x="2" y="0"/>
                </a:moveTo>
                <a:lnTo>
                  <a:pt x="0" y="0"/>
                </a:lnTo>
                <a:lnTo>
                  <a:pt x="0" y="514"/>
                </a:lnTo>
                <a:lnTo>
                  <a:pt x="400" y="514"/>
                </a:lnTo>
                <a:lnTo>
                  <a:pt x="2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0" name="Shape 70"/>
          <p:cNvSpPr/>
          <p:nvPr/>
        </p:nvSpPr>
        <p:spPr>
          <a:xfrm>
            <a:off x="3175" y="4302125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1" name="Shape 71"/>
          <p:cNvSpPr/>
          <p:nvPr/>
        </p:nvSpPr>
        <p:spPr>
          <a:xfrm>
            <a:off x="152400" y="60452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0"/>
                </a:moveTo>
                <a:lnTo>
                  <a:pt x="0" y="512"/>
                </a:lnTo>
                <a:lnTo>
                  <a:pt x="432" y="512"/>
                </a:lnTo>
                <a:lnTo>
                  <a:pt x="830" y="0"/>
                </a:lnTo>
                <a:lnTo>
                  <a:pt x="398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2" name="Shape 72"/>
          <p:cNvSpPr/>
          <p:nvPr/>
        </p:nvSpPr>
        <p:spPr>
          <a:xfrm>
            <a:off x="152400" y="52324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512"/>
                </a:moveTo>
                <a:lnTo>
                  <a:pt x="830" y="512"/>
                </a:lnTo>
                <a:lnTo>
                  <a:pt x="432" y="0"/>
                </a:lnTo>
                <a:lnTo>
                  <a:pt x="0" y="0"/>
                </a:lnTo>
                <a:lnTo>
                  <a:pt x="398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3" name="Shape 73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4" name="Shape 74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5" name="Shape 75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6" name="Shape 76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890DA"/>
            </a:gs>
            <a:gs pos="100000">
              <a:schemeClr val="dk2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342900" algn="l" rtl="0">
              <a:spcBef>
                <a:spcPts val="0"/>
              </a:spcBef>
              <a:buClr>
                <a:schemeClr val="lt1"/>
              </a:buClr>
              <a:buSzPct val="166666"/>
              <a:buFont typeface="Arial"/>
              <a:buChar char="•"/>
              <a:defRPr sz="32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indent="-285750" algn="l" rtl="0">
              <a:spcBef>
                <a:spcPts val="560"/>
              </a:spcBef>
              <a:buClr>
                <a:schemeClr val="lt1"/>
              </a:buClr>
              <a:buSzPct val="100000"/>
              <a:buFont typeface="Courier New"/>
              <a:buChar char="o"/>
              <a:defRPr sz="28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indent="-228600" algn="l" rtl="0">
              <a:spcBef>
                <a:spcPts val="480"/>
              </a:spcBef>
              <a:buClr>
                <a:schemeClr val="lt1"/>
              </a:buClr>
              <a:buSzPct val="100000"/>
              <a:buFont typeface="Wingdings"/>
              <a:buChar char="§"/>
              <a:defRPr sz="24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indent="-228600" algn="l" rtl="0">
              <a:spcBef>
                <a:spcPts val="400"/>
              </a:spcBef>
              <a:buClr>
                <a:schemeClr val="lt1"/>
              </a:buClr>
              <a:buSzPct val="166666"/>
              <a:buFont typeface="Arial"/>
              <a:buChar char="•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Courier New"/>
              <a:buChar char="o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Wingdings"/>
              <a:buChar char="§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indent="-228600" algn="l" rtl="0">
              <a:spcBef>
                <a:spcPts val="400"/>
              </a:spcBef>
              <a:buClr>
                <a:schemeClr val="lt1"/>
              </a:buClr>
              <a:buSzPct val="166666"/>
              <a:buFont typeface="Arial"/>
              <a:buChar char="•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Courier New"/>
              <a:buChar char="o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Wingdings"/>
              <a:buChar char="§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Shape 7"/>
          <p:cNvSpPr/>
          <p:nvPr/>
        </p:nvSpPr>
        <p:spPr>
          <a:xfrm>
            <a:off x="0" y="0"/>
            <a:ext cx="3135299" cy="6858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8" name="Shape 8"/>
          <p:cNvSpPr/>
          <p:nvPr/>
        </p:nvSpPr>
        <p:spPr>
          <a:xfrm>
            <a:off x="3175" y="60452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9" name="Shape 9"/>
          <p:cNvSpPr/>
          <p:nvPr/>
        </p:nvSpPr>
        <p:spPr>
          <a:xfrm>
            <a:off x="3175" y="52324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512"/>
                </a:moveTo>
                <a:lnTo>
                  <a:pt x="2" y="0"/>
                </a:lnTo>
                <a:lnTo>
                  <a:pt x="0" y="0"/>
                </a:lnTo>
                <a:lnTo>
                  <a:pt x="0" y="512"/>
                </a:lnTo>
                <a:lnTo>
                  <a:pt x="400" y="512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0" name="Shape 10"/>
          <p:cNvSpPr/>
          <p:nvPr/>
        </p:nvSpPr>
        <p:spPr>
          <a:xfrm>
            <a:off x="8397875" y="2689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1" name="Shape 11"/>
          <p:cNvSpPr/>
          <p:nvPr/>
        </p:nvSpPr>
        <p:spPr>
          <a:xfrm>
            <a:off x="8397875" y="816300"/>
            <a:ext cx="746125" cy="809578"/>
          </a:xfrm>
          <a:custGeom>
            <a:avLst/>
            <a:gdLst/>
            <a:ahLst/>
            <a:cxnLst/>
            <a:rect l="0" t="0" r="0" b="0"/>
            <a:pathLst>
              <a:path w="470" h="602" extrusionOk="0">
                <a:moveTo>
                  <a:pt x="0" y="0"/>
                </a:moveTo>
                <a:lnTo>
                  <a:pt x="470" y="602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9733693"/>
              </p:ext>
            </p:extLst>
          </p:nvPr>
        </p:nvGraphicFramePr>
        <p:xfrm>
          <a:off x="2382227" y="125790"/>
          <a:ext cx="4422022" cy="65435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95909" imgH="8723209" progId="Word.Document.12">
                  <p:embed/>
                </p:oleObj>
              </mc:Choice>
              <mc:Fallback>
                <p:oleObj name="Dokument" r:id="rId3" imgW="5895909" imgH="872320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82227" y="125790"/>
                        <a:ext cx="4422022" cy="65435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3987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>
            <a:spLocks noGrp="1"/>
          </p:cNvSpPr>
          <p:nvPr>
            <p:ph type="ctrTitle"/>
          </p:nvPr>
        </p:nvSpPr>
        <p:spPr>
          <a:xfrm>
            <a:off x="1421894" y="1491725"/>
            <a:ext cx="8832000" cy="29682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 sz="7200" u="sng">
                <a:solidFill>
                  <a:srgbClr val="FFFFFF"/>
                </a:solidFill>
              </a:rPr>
              <a:t>SP4 </a:t>
            </a:r>
            <a:r>
              <a:rPr lang="cs" sz="6000" u="sng">
                <a:solidFill>
                  <a:srgbClr val="FFFFFF"/>
                </a:solidFill>
              </a:rPr>
              <a:t>-  RD STUDIE</a:t>
            </a:r>
          </a:p>
          <a:p>
            <a:pPr lvl="0" rtl="0">
              <a:buNone/>
            </a:pPr>
            <a:r>
              <a:rPr lang="cs" sz="6000">
                <a:solidFill>
                  <a:srgbClr val="000000"/>
                </a:solidFill>
              </a:rPr>
              <a:t>     v ARCHICADU</a:t>
            </a:r>
          </a:p>
        </p:txBody>
      </p:sp>
      <p:sp>
        <p:nvSpPr>
          <p:cNvPr id="80" name="Shape 80"/>
          <p:cNvSpPr txBox="1">
            <a:spLocks noGrp="1"/>
          </p:cNvSpPr>
          <p:nvPr>
            <p:ph type="subTitle" idx="1"/>
          </p:nvPr>
        </p:nvSpPr>
        <p:spPr>
          <a:xfrm>
            <a:off x="3186728" y="5291727"/>
            <a:ext cx="5411099" cy="6725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cs"/>
              <a:t>ing. arch. Vladimíra Jínová</a:t>
            </a:r>
          </a:p>
        </p:txBody>
      </p:sp>
      <p:sp>
        <p:nvSpPr>
          <p:cNvPr id="81" name="Shape 81"/>
          <p:cNvSpPr txBox="1"/>
          <p:nvPr/>
        </p:nvSpPr>
        <p:spPr>
          <a:xfrm>
            <a:off x="511550" y="935100"/>
            <a:ext cx="8040299" cy="457200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cs" sz="4800" b="1">
                <a:solidFill>
                  <a:srgbClr val="FF00FF"/>
                </a:solidFill>
              </a:rPr>
              <a:t>2 - NÁVRH TVARU RD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>
            <a:spLocks noGrp="1"/>
          </p:cNvSpPr>
          <p:nvPr>
            <p:ph type="title"/>
          </p:nvPr>
        </p:nvSpPr>
        <p:spPr>
          <a:xfrm>
            <a:off x="178821" y="446428"/>
            <a:ext cx="7362299" cy="1643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 sz="3700"/>
              <a:t>
</a:t>
            </a:r>
          </a:p>
          <a:p>
            <a:pPr marL="457200" lvl="0" indent="-457200" rtl="0">
              <a:buClr>
                <a:schemeClr val="lt1"/>
              </a:buClr>
              <a:buSzPct val="249999"/>
              <a:buFont typeface="Arial"/>
              <a:buChar char="•"/>
            </a:pPr>
            <a:r>
              <a:rPr lang="cs" sz="2400"/>
              <a:t>Do konkrétního  vybranému stavebnímu pozemku v podsvícení  zakreslujeme VLASTNÍ NÁVRH RD</a:t>
            </a:r>
          </a:p>
          <a:p>
            <a:pPr marL="457200" lvl="0" indent="-457200" rtl="0">
              <a:buClr>
                <a:schemeClr val="lt1"/>
              </a:buClr>
              <a:buSzPct val="249999"/>
              <a:buFont typeface="Arial"/>
              <a:buChar char="•"/>
            </a:pPr>
            <a:r>
              <a:rPr lang="cs" sz="2400"/>
              <a:t>nebo RD dle předlohy</a:t>
            </a:r>
          </a:p>
          <a:p>
            <a:pPr marL="457200" lvl="0" indent="-457200" rtl="0">
              <a:buClr>
                <a:schemeClr val="lt1"/>
              </a:buClr>
              <a:buSzPct val="249999"/>
              <a:buFont typeface="Arial"/>
              <a:buChar char="•"/>
            </a:pPr>
            <a:r>
              <a:rPr lang="cs" sz="2400"/>
              <a:t>SEVER = nahoře</a:t>
            </a:r>
          </a:p>
        </p:txBody>
      </p:sp>
      <p:sp>
        <p:nvSpPr>
          <p:cNvPr id="87" name="Shape 87"/>
          <p:cNvSpPr txBox="1"/>
          <p:nvPr/>
        </p:nvSpPr>
        <p:spPr>
          <a:xfrm>
            <a:off x="257250" y="3287168"/>
            <a:ext cx="6836400" cy="3846599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88" name="Shape 88"/>
          <p:cNvSpPr/>
          <p:nvPr/>
        </p:nvSpPr>
        <p:spPr>
          <a:xfrm>
            <a:off x="128446" y="2341303"/>
            <a:ext cx="8887107" cy="3792245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 txBox="1">
            <a:spLocks noGrp="1"/>
          </p:cNvSpPr>
          <p:nvPr>
            <p:ph type="title"/>
          </p:nvPr>
        </p:nvSpPr>
        <p:spPr>
          <a:xfrm>
            <a:off x="386700" y="3527387"/>
            <a:ext cx="7992299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marL="457200" lvl="0" indent="-381000" rtl="0">
              <a:buClr>
                <a:schemeClr val="lt1"/>
              </a:buClr>
              <a:buSzPct val="166666"/>
              <a:buFont typeface="Arial"/>
              <a:buChar char="•"/>
            </a:pPr>
            <a:r>
              <a:rPr lang="cs" sz="2400"/>
              <a:t>
s přihlédnutím k tvarům a orientaci střech okolní zástavby, </a:t>
            </a:r>
          </a:p>
          <a:p>
            <a:pPr marL="457200" lvl="0" indent="-381000" rtl="0">
              <a:buClr>
                <a:schemeClr val="lt1"/>
              </a:buClr>
              <a:buSzPct val="166666"/>
              <a:buFont typeface="Arial"/>
              <a:buChar char="•"/>
            </a:pPr>
            <a:r>
              <a:rPr lang="cs" sz="2400"/>
              <a:t>s přihlédnutím ke světovým stranám (do jihu situovat obytné místnosti)</a:t>
            </a:r>
          </a:p>
          <a:p>
            <a:pPr marL="457200" lvl="0" indent="-381000" rtl="0">
              <a:buClr>
                <a:schemeClr val="lt1"/>
              </a:buClr>
              <a:buSzPct val="166666"/>
              <a:buFont typeface="Arial"/>
              <a:buChar char="•"/>
            </a:pPr>
            <a:r>
              <a:rPr lang="cs" sz="2400"/>
              <a:t>dispoziční uspořádání RD řešit v souladu s vyhláškou o obecných technických požadavcích na stavby (268/2009 sb.), s přihlédnutím na bezbariérovost staveb (vyhláška č. 398/2009 sb.)</a:t>
            </a: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>
            <a:spLocks noGrp="1"/>
          </p:cNvSpPr>
          <p:nvPr>
            <p:ph type="title"/>
          </p:nvPr>
        </p:nvSpPr>
        <p:spPr>
          <a:xfrm>
            <a:off x="356525" y="949362"/>
            <a:ext cx="81285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marL="457200" lvl="0" indent="-381000" rtl="0">
              <a:buClr>
                <a:schemeClr val="lt1"/>
              </a:buClr>
              <a:buSzPct val="166666"/>
              <a:buFont typeface="Arial"/>
              <a:buChar char="•"/>
            </a:pPr>
            <a:r>
              <a:rPr lang="cs" sz="2400"/>
              <a:t>vytvoříme - konfrontujeme MODEL STAVBY:</a:t>
            </a:r>
          </a:p>
          <a:p>
            <a:pPr marL="457200" lvl="0" indent="-381000">
              <a:buClr>
                <a:schemeClr val="lt1"/>
              </a:buClr>
              <a:buSzPct val="166666"/>
              <a:buFont typeface="Arial"/>
              <a:buChar char="•"/>
            </a:pPr>
            <a:r>
              <a:rPr lang="cs" sz="2400"/>
              <a:t>půdorysy, řez, pohledy, 3D zobrazení</a:t>
            </a:r>
          </a:p>
        </p:txBody>
      </p:sp>
      <p:sp>
        <p:nvSpPr>
          <p:cNvPr id="99" name="Shape 99"/>
          <p:cNvSpPr/>
          <p:nvPr/>
        </p:nvSpPr>
        <p:spPr>
          <a:xfrm>
            <a:off x="356525" y="2303439"/>
            <a:ext cx="8041284" cy="412682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endParaRPr/>
          </a:p>
        </p:txBody>
      </p:sp>
      <p:sp>
        <p:nvSpPr>
          <p:cNvPr id="105" name="Shape 10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4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cs" sz="2400">
                <a:solidFill>
                  <a:srgbClr val="000000"/>
                </a:solidFill>
              </a:rPr>
              <a:t>NAVIGÁTOR - MAPA ZOBRAZENÍ - STUDIE</a:t>
            </a: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 txBox="1">
            <a:spLocks noGrp="1"/>
          </p:cNvSpPr>
          <p:nvPr>
            <p:ph type="body" idx="1"/>
          </p:nvPr>
        </p:nvSpPr>
        <p:spPr>
          <a:xfrm>
            <a:off x="607150" y="620449"/>
            <a:ext cx="7009800" cy="2428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2800"/>
              <a:t>MALÁ ŠKOLNÍ TABULKA:</a:t>
            </a:r>
          </a:p>
        </p:txBody>
      </p:sp>
      <p:sp>
        <p:nvSpPr>
          <p:cNvPr id="111" name="Shape 111"/>
          <p:cNvSpPr txBox="1"/>
          <p:nvPr/>
        </p:nvSpPr>
        <p:spPr>
          <a:xfrm>
            <a:off x="403950" y="5519725"/>
            <a:ext cx="8336100" cy="457200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3000"/>
              <a:t>RD do 150 m2 zastavěné plochy = OHLÁŠENÍ</a:t>
            </a:r>
          </a:p>
          <a:p>
            <a:pPr>
              <a:buNone/>
            </a:pPr>
            <a:r>
              <a:rPr lang="cs" sz="3000"/>
              <a:t>RD nad 150 m2 = STAVEBNÍ POVOLENÍ</a:t>
            </a: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>
            <a:spLocks noGrp="1"/>
          </p:cNvSpPr>
          <p:nvPr>
            <p:ph type="title"/>
          </p:nvPr>
        </p:nvSpPr>
        <p:spPr>
          <a:xfrm>
            <a:off x="304499" y="4322962"/>
            <a:ext cx="88395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Clr>
                <a:srgbClr val="000000"/>
              </a:buClr>
              <a:buSzPct val="36666"/>
              <a:buFont typeface="Arial"/>
              <a:buNone/>
            </a:pPr>
            <a:r>
              <a:rPr lang="cs" sz="3000" b="1" u="sng"/>
              <a:t>SEZNAM VÝKRESŮ na formátu A4 nebo A3: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SITUACE - UMÍSTĚNÍ NA POZEMKU 1. 250 - 1:1000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PŮDORYS PŘÍZEMÍ 1:100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PŮDORYS PODKROVÍ 1:100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ŘEZ 1:100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BAREVNÉ POHLEDY 1:100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BAREVNÁ PERSPEKTIVA - VIZUALIZACE nebo ZÁKRES DO FOTO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EVENTUELNĚ INTERIÉROVÁ PERSPEKTIVA</a:t>
            </a:r>
          </a:p>
          <a:p>
            <a:endParaRPr lang="cs" sz="2400"/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4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122" name="Shape 12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Děkuji za pozornost</a:t>
            </a:r>
          </a:p>
        </p:txBody>
      </p:sp>
      <p:sp>
        <p:nvSpPr>
          <p:cNvPr id="123" name="Shape 123"/>
          <p:cNvSpPr/>
          <p:nvPr/>
        </p:nvSpPr>
        <p:spPr>
          <a:xfrm>
            <a:off x="2708450" y="2299625"/>
            <a:ext cx="2743199" cy="304799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124" name="Shape 124"/>
          <p:cNvSpPr/>
          <p:nvPr/>
        </p:nvSpPr>
        <p:spPr>
          <a:xfrm>
            <a:off x="1544223" y="2208012"/>
            <a:ext cx="6198662" cy="3742155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>
  <a:themeElements>
    <a:clrScheme name="Custom 462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FFD80C"/>
      </a:accent1>
      <a:accent2>
        <a:srgbClr val="CD108C"/>
      </a:accent2>
      <a:accent3>
        <a:srgbClr val="0990DB"/>
      </a:accent3>
      <a:accent4>
        <a:srgbClr val="AAAAAA"/>
      </a:accent4>
      <a:accent5>
        <a:srgbClr val="C3F180"/>
      </a:accent5>
      <a:accent6>
        <a:srgbClr val="FF986D"/>
      </a:accent6>
      <a:hlink>
        <a:srgbClr val="ABABAB"/>
      </a:hlink>
      <a:folHlink>
        <a:srgbClr val="66666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</Words>
  <Application>Microsoft Office PowerPoint</Application>
  <PresentationFormat>Předvádění na obrazovce (4:3)</PresentationFormat>
  <Paragraphs>26</Paragraphs>
  <Slides>9</Slides>
  <Notes>8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/>
      <vt:lpstr>Microsoft Word Document</vt:lpstr>
      <vt:lpstr>Prezentace aplikace PowerPoint</vt:lpstr>
      <vt:lpstr>SP4 -  RD STUDIE      v ARCHICADU</vt:lpstr>
      <vt:lpstr>
 Do konkrétního  vybranému stavebnímu pozemku v podsvícení  zakreslujeme VLASTNÍ NÁVRH RD nebo RD dle předlohy SEVER = nahoře</vt:lpstr>
      <vt:lpstr>
s přihlédnutím k tvarům a orientaci střech okolní zástavby,  s přihlédnutím ke světovým stranám (do jihu situovat obytné místnosti) dispoziční uspořádání RD řešit v souladu s vyhláškou o obecných technických požadavcích na stavby (268/2009 sb.), s přihlédnutím na bezbariérovost staveb (vyhláška č. 398/2009 sb.)</vt:lpstr>
      <vt:lpstr>vytvoříme - konfrontujeme MODEL STAVBY: půdorysy, řez, pohledy, 3D zobrazení</vt:lpstr>
      <vt:lpstr>Prezentace aplikace PowerPoint</vt:lpstr>
      <vt:lpstr>Prezentace aplikace PowerPoint</vt:lpstr>
      <vt:lpstr>SEZNAM VÝKRESŮ na formátu A4 nebo A3: SITUACE - UMÍSTĚNÍ NA POZEMKU 1. 250 - 1:1000 PŮDORYS PŘÍZEMÍ 1:100 PŮDORYS PODKROVÍ 1:100 ŘEZ 1:100 BAREVNÉ POHLEDY 1:100 BAREVNÁ PERSPEKTIVA - VIZUALIZACE nebo ZÁKRES DO FOTO EVENTUELNĚ INTERIÉROVÁ PERSPEKTIVA 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Vladimíra Jínová</dc:creator>
  <cp:lastModifiedBy>Vladimíra Jínová</cp:lastModifiedBy>
  <cp:revision>1</cp:revision>
  <dcterms:modified xsi:type="dcterms:W3CDTF">2013-07-10T11:30:04Z</dcterms:modified>
</cp:coreProperties>
</file>