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9403149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Shape 12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8342378"/>
              </p:ext>
            </p:extLst>
          </p:nvPr>
        </p:nvGraphicFramePr>
        <p:xfrm>
          <a:off x="2555776" y="231707"/>
          <a:ext cx="4104456" cy="62843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9028315" progId="Word.Document.12">
                  <p:embed/>
                </p:oleObj>
              </mc:Choice>
              <mc:Fallback>
                <p:oleObj name="Dokument" r:id="rId3" imgW="5895909" imgH="902831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231707"/>
                        <a:ext cx="4104456" cy="62843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17353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421894" y="1491725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6000" u="sng">
                <a:solidFill>
                  <a:srgbClr val="FFFFFF"/>
                </a:solidFill>
              </a:rPr>
              <a:t>SP</a:t>
            </a:r>
            <a:r>
              <a:rPr lang="cs" sz="7200" u="sng">
                <a:solidFill>
                  <a:srgbClr val="FFFFFF"/>
                </a:solidFill>
              </a:rPr>
              <a:t>4 </a:t>
            </a:r>
            <a:r>
              <a:rPr lang="cs" sz="6000" u="sng">
                <a:solidFill>
                  <a:srgbClr val="FFFFFF"/>
                </a:solidFill>
              </a:rPr>
              <a:t>-  RD STUDIE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511550" y="935100"/>
            <a:ext cx="80402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600" b="1">
                <a:solidFill>
                  <a:srgbClr val="FF00FF"/>
                </a:solidFill>
              </a:rPr>
              <a:t>3 - BAREVNOST, MATERIÁLY,       </a:t>
            </a:r>
          </a:p>
          <a:p>
            <a:pPr>
              <a:buNone/>
            </a:pPr>
            <a:r>
              <a:rPr lang="cs" sz="3600" b="1">
                <a:solidFill>
                  <a:srgbClr val="FF00FF"/>
                </a:solidFill>
              </a:rPr>
              <a:t>     OKNA, DVEŘE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178821" y="-47021"/>
            <a:ext cx="7362299" cy="34557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
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K vyřešenému modelu stavby navrhnout barevné řešení fasád, 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použité materiály (např. kamenná podezdívka)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velikosti, umístění a členění oken a dveří (co nejméně typů, umístění na skladebné rozměry stavebního materiálu, jednotná výška nadpraží - překladů)</a:t>
            </a:r>
          </a:p>
        </p:txBody>
      </p:sp>
      <p:sp>
        <p:nvSpPr>
          <p:cNvPr id="87" name="Shape 87"/>
          <p:cNvSpPr/>
          <p:nvPr/>
        </p:nvSpPr>
        <p:spPr>
          <a:xfrm>
            <a:off x="2518935" y="3007976"/>
            <a:ext cx="5558115" cy="394017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356525" y="949362"/>
            <a:ext cx="8128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vytvoříme - konfrontujeme MODEL STAVBY:</a:t>
            </a:r>
          </a:p>
          <a:p>
            <a:pPr marL="457200" lvl="0" indent="-3810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půdorysy, řez, pohledy, 3D zobrazení - perspektiva, vizualizace, 3D dokument, zákres do foto</a:t>
            </a:r>
          </a:p>
        </p:txBody>
      </p:sp>
      <p:sp>
        <p:nvSpPr>
          <p:cNvPr id="93" name="Shape 93"/>
          <p:cNvSpPr/>
          <p:nvPr/>
        </p:nvSpPr>
        <p:spPr>
          <a:xfrm>
            <a:off x="356525" y="2303439"/>
            <a:ext cx="8041284" cy="4126824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 u="sng">
                <a:solidFill>
                  <a:srgbClr val="FFFFFF"/>
                </a:solidFill>
              </a:rPr>
              <a:t>NAVIGÁTOR - MAPA ZOBRAZENÍ - STUDIE:</a:t>
            </a:r>
          </a:p>
          <a:p>
            <a:pPr lvl="0" rtl="0">
              <a:buNone/>
            </a:pPr>
            <a:r>
              <a:rPr lang="cs" sz="3000">
                <a:solidFill>
                  <a:srgbClr val="FFFFFF"/>
                </a:solidFill>
              </a:rPr>
              <a:t>se zobrazením "STUDIE" nastavíme a uložíme</a:t>
            </a:r>
          </a:p>
          <a:p>
            <a:pPr marL="457200" lvl="0" indent="-431800">
              <a:buClr>
                <a:schemeClr val="lt1"/>
              </a:buClr>
              <a:buSzPct val="177777"/>
              <a:buFont typeface="Arial"/>
              <a:buChar char="•"/>
            </a:pPr>
            <a:r>
              <a:rPr lang="cs" sz="3000">
                <a:solidFill>
                  <a:srgbClr val="FFFFFF"/>
                </a:solidFill>
              </a:rPr>
              <a:t>PŮDORYSY</a:t>
            </a:r>
          </a:p>
        </p:txBody>
      </p:sp>
      <p:sp>
        <p:nvSpPr>
          <p:cNvPr id="100" name="Shape 100"/>
          <p:cNvSpPr/>
          <p:nvPr/>
        </p:nvSpPr>
        <p:spPr>
          <a:xfrm>
            <a:off x="3254121" y="2632860"/>
            <a:ext cx="5313748" cy="41162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572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ŘEZ</a:t>
            </a:r>
          </a:p>
        </p:txBody>
      </p:sp>
      <p:sp>
        <p:nvSpPr>
          <p:cNvPr id="106" name="Shape 106"/>
          <p:cNvSpPr/>
          <p:nvPr/>
        </p:nvSpPr>
        <p:spPr>
          <a:xfrm>
            <a:off x="457200" y="1983474"/>
            <a:ext cx="7578912" cy="445692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572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POHLEDY</a:t>
            </a:r>
          </a:p>
        </p:txBody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3" name="Shape 113"/>
          <p:cNvSpPr/>
          <p:nvPr/>
        </p:nvSpPr>
        <p:spPr>
          <a:xfrm>
            <a:off x="670998" y="1600200"/>
            <a:ext cx="7092467" cy="50271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>
            <a:spLocks noGrp="1"/>
          </p:cNvSpPr>
          <p:nvPr>
            <p:ph type="title"/>
          </p:nvPr>
        </p:nvSpPr>
        <p:spPr>
          <a:xfrm>
            <a:off x="304499" y="43229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 b="1" u="sng"/>
              <a:t>SEZNAM VÝKRESŮ na formátu A4 nebo A3: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SITUACE - UMÍSTĚNÍ NA POZEMKU 1. 250 - 1:1000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PŮDORYS PŘÍZEMÍ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PŮDORYS PODKROVÍ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ŘEZ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BAREVNÉ POHLEDY 1:100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BAREVNÁ PERSPEKTIVA - VIZUALIZACE nebo ZÁKRES DO FOTO</a:t>
            </a:r>
          </a:p>
          <a:p>
            <a:pPr marL="457200" lvl="0" indent="-298450" rtl="0">
              <a:buClr>
                <a:srgbClr val="000000"/>
              </a:buClr>
              <a:buSzPct val="76388"/>
              <a:buFont typeface="Arial"/>
              <a:buChar char="•"/>
            </a:pPr>
            <a:r>
              <a:rPr lang="cs" sz="2400"/>
              <a:t>EVENTUELNĚ INTERIÉROVÁ PERSPEKTIVA</a:t>
            </a:r>
          </a:p>
          <a:p>
            <a:endParaRPr lang="cs" sz="2400"/>
          </a:p>
        </p:txBody>
      </p:sp>
      <p:sp>
        <p:nvSpPr>
          <p:cNvPr id="119" name="Shape 119"/>
          <p:cNvSpPr txBox="1"/>
          <p:nvPr/>
        </p:nvSpPr>
        <p:spPr>
          <a:xfrm>
            <a:off x="152400" y="152400"/>
            <a:ext cx="3000000" cy="3000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buNone/>
            </a:pPr>
            <a:r>
              <a:rPr lang="cs"/>
              <a:t> 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07150" y="620449"/>
            <a:ext cx="70098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MALÁ ŠKOLNÍ TABULKA:</a:t>
            </a:r>
          </a:p>
        </p:txBody>
      </p:sp>
      <p:sp>
        <p:nvSpPr>
          <p:cNvPr id="125" name="Shape 125"/>
          <p:cNvSpPr txBox="1"/>
          <p:nvPr/>
        </p:nvSpPr>
        <p:spPr>
          <a:xfrm>
            <a:off x="403950" y="5519725"/>
            <a:ext cx="8336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RD do 150 m2 zastavěné plochy = OHLÁŠENÍ</a:t>
            </a:r>
          </a:p>
          <a:p>
            <a:pPr>
              <a:buNone/>
            </a:pPr>
            <a:r>
              <a:rPr lang="cs" sz="3000"/>
              <a:t>RD nad 150 m2 = STAVEBNÍ POVOLENÍ</a:t>
            </a:r>
          </a:p>
        </p:txBody>
      </p:sp>
      <p:sp>
        <p:nvSpPr>
          <p:cNvPr id="126" name="Shape 126"/>
          <p:cNvSpPr/>
          <p:nvPr/>
        </p:nvSpPr>
        <p:spPr>
          <a:xfrm>
            <a:off x="1147762" y="2128837"/>
            <a:ext cx="6848475" cy="2600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33" name="Shape 133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34" name="Shape 134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</Words>
  <Application>Microsoft Office PowerPoint</Application>
  <PresentationFormat>Předvádění na obrazovce (4:3)</PresentationFormat>
  <Paragraphs>29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SP4 -  RD STUDIE      v ARCHICADU</vt:lpstr>
      <vt:lpstr>
 K vyřešenému modelu stavby navrhnout barevné řešení fasád,  použité materiály (např. kamenná podezdívka) velikosti, umístění a členění oken a dveří (co nejméně typů, umístění na skladebné rozměry stavebního materiálu, jednotná výška nadpraží - překladů)</vt:lpstr>
      <vt:lpstr>vytvoříme - konfrontujeme MODEL STAVBY: půdorysy, řez, pohledy, 3D zobrazení - perspektiva, vizualizace, 3D dokument, zákres do foto</vt:lpstr>
      <vt:lpstr>Prezentace aplikace PowerPoint</vt:lpstr>
      <vt:lpstr>ŘEZ</vt:lpstr>
      <vt:lpstr>POHLEDY</vt:lpstr>
      <vt:lpstr>SEZNAM VÝKRESŮ na formátu A4 nebo A3: SITUACE - UMÍSTĚNÍ NA POZEMKU 1. 250 - 1:1000 PŮDORYS PŘÍZEMÍ 1:100 PŮDORYS PODKROVÍ 1:100 ŘEZ 1:100 BAREVNÉ POHLEDY 1:100 BAREVNÁ PERSPEKTIVA - VIZUALIZACE nebo ZÁKRES DO FOTO EVENTUELNĚ INTERIÉROVÁ PERSPEKTIVA </vt:lpstr>
      <vt:lpstr>Prezentace aplikace PowerPoint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2013-07-10T11:31:31Z</dcterms:modified>
</cp:coreProperties>
</file>