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1"/>
  </p:sldMasterIdLst>
  <p:notesMasterIdLst>
    <p:notesMasterId r:id="rId10"/>
  </p:notes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88626169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Shape 10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Shape 10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Shape 11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997075" y="1461141"/>
            <a:ext cx="6400799" cy="1470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ubTitle" idx="1"/>
          </p:nvPr>
        </p:nvSpPr>
        <p:spPr>
          <a:xfrm>
            <a:off x="1997075" y="3002402"/>
            <a:ext cx="6400799" cy="1162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203200" algn="l" rtl="0">
              <a:spcBef>
                <a:spcPts val="0"/>
              </a:spcBef>
              <a:buClr>
                <a:srgbClr val="FFFFFF"/>
              </a:buClr>
              <a:buSzPct val="100000"/>
              <a:buFont typeface="Arial"/>
              <a:buNone/>
              <a:defRPr sz="3200" b="0" i="0" u="none" strike="noStrike" cap="none" baseline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Shape 15"/>
          <p:cNvSpPr/>
          <p:nvPr/>
        </p:nvSpPr>
        <p:spPr>
          <a:xfrm>
            <a:off x="0" y="0"/>
            <a:ext cx="3135299" cy="6858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6" name="Shape 16"/>
          <p:cNvSpPr/>
          <p:nvPr/>
        </p:nvSpPr>
        <p:spPr>
          <a:xfrm>
            <a:off x="3175" y="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7" name="Shape 17"/>
          <p:cNvSpPr/>
          <p:nvPr/>
        </p:nvSpPr>
        <p:spPr>
          <a:xfrm>
            <a:off x="3175" y="2555875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400" y="0"/>
                </a:moveTo>
                <a:lnTo>
                  <a:pt x="0" y="0"/>
                </a:lnTo>
                <a:lnTo>
                  <a:pt x="0" y="514"/>
                </a:lnTo>
                <a:lnTo>
                  <a:pt x="2" y="514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8" name="Shape 18"/>
          <p:cNvSpPr/>
          <p:nvPr/>
        </p:nvSpPr>
        <p:spPr>
          <a:xfrm>
            <a:off x="3175" y="174307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9" name="Shape 19"/>
          <p:cNvSpPr/>
          <p:nvPr/>
        </p:nvSpPr>
        <p:spPr>
          <a:xfrm>
            <a:off x="152400" y="1743075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0" name="Shape 20"/>
          <p:cNvSpPr/>
          <p:nvPr/>
        </p:nvSpPr>
        <p:spPr>
          <a:xfrm>
            <a:off x="152400" y="4302125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830" y="0"/>
                </a:moveTo>
                <a:lnTo>
                  <a:pt x="398" y="0"/>
                </a:ln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1" name="Shape 21"/>
          <p:cNvSpPr/>
          <p:nvPr/>
        </p:nvSpPr>
        <p:spPr>
          <a:xfrm>
            <a:off x="152400" y="3486150"/>
            <a:ext cx="1317625" cy="815975"/>
          </a:xfrm>
          <a:custGeom>
            <a:avLst/>
            <a:gdLst/>
            <a:ahLst/>
            <a:cxnLst/>
            <a:rect l="0" t="0" r="0" b="0"/>
            <a:pathLst>
              <a:path w="830" h="514" extrusionOk="0">
                <a:moveTo>
                  <a:pt x="432" y="0"/>
                </a:moveTo>
                <a:lnTo>
                  <a:pt x="0" y="0"/>
                </a:lnTo>
                <a:lnTo>
                  <a:pt x="398" y="514"/>
                </a:lnTo>
                <a:lnTo>
                  <a:pt x="830" y="514"/>
                </a:lnTo>
                <a:lnTo>
                  <a:pt x="432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2" name="Shape 22"/>
          <p:cNvSpPr/>
          <p:nvPr/>
        </p:nvSpPr>
        <p:spPr>
          <a:xfrm>
            <a:off x="984250" y="3486150"/>
            <a:ext cx="1322387" cy="815975"/>
          </a:xfrm>
          <a:custGeom>
            <a:avLst/>
            <a:gdLst/>
            <a:ahLst/>
            <a:cxnLst/>
            <a:rect l="0" t="0" r="0" b="0"/>
            <a:pathLst>
              <a:path w="833" h="514" extrusionOk="0">
                <a:moveTo>
                  <a:pt x="399" y="514"/>
                </a:moveTo>
                <a:lnTo>
                  <a:pt x="833" y="514"/>
                </a:lnTo>
                <a:lnTo>
                  <a:pt x="435" y="0"/>
                </a:lnTo>
                <a:lnTo>
                  <a:pt x="0" y="0"/>
                </a:lnTo>
                <a:lnTo>
                  <a:pt x="399" y="514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3" name="Shape 23"/>
          <p:cNvSpPr/>
          <p:nvPr/>
        </p:nvSpPr>
        <p:spPr>
          <a:xfrm>
            <a:off x="3175" y="3486150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2" y="0"/>
                </a:moveTo>
                <a:lnTo>
                  <a:pt x="0" y="0"/>
                </a:lnTo>
                <a:lnTo>
                  <a:pt x="0" y="514"/>
                </a:lnTo>
                <a:lnTo>
                  <a:pt x="400" y="514"/>
                </a:lnTo>
                <a:lnTo>
                  <a:pt x="2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4" name="Shape 24"/>
          <p:cNvSpPr/>
          <p:nvPr/>
        </p:nvSpPr>
        <p:spPr>
          <a:xfrm>
            <a:off x="984250" y="6045200"/>
            <a:ext cx="1322387" cy="812800"/>
          </a:xfrm>
          <a:custGeom>
            <a:avLst/>
            <a:gdLst/>
            <a:ahLst/>
            <a:cxnLst/>
            <a:rect l="0" t="0" r="0" b="0"/>
            <a:pathLst>
              <a:path w="833" h="512" extrusionOk="0">
                <a:moveTo>
                  <a:pt x="399" y="0"/>
                </a:moveTo>
                <a:lnTo>
                  <a:pt x="0" y="512"/>
                </a:lnTo>
                <a:lnTo>
                  <a:pt x="435" y="512"/>
                </a:lnTo>
                <a:lnTo>
                  <a:pt x="833" y="0"/>
                </a:lnTo>
                <a:lnTo>
                  <a:pt x="399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5" name="Shape 25"/>
          <p:cNvSpPr/>
          <p:nvPr/>
        </p:nvSpPr>
        <p:spPr>
          <a:xfrm>
            <a:off x="984250" y="5232400"/>
            <a:ext cx="1322387" cy="812800"/>
          </a:xfrm>
          <a:custGeom>
            <a:avLst/>
            <a:gdLst/>
            <a:ahLst/>
            <a:cxnLst/>
            <a:rect l="0" t="0" r="0" b="0"/>
            <a:pathLst>
              <a:path w="833" h="512" extrusionOk="0">
                <a:moveTo>
                  <a:pt x="435" y="0"/>
                </a:moveTo>
                <a:lnTo>
                  <a:pt x="0" y="0"/>
                </a:lnTo>
                <a:lnTo>
                  <a:pt x="399" y="512"/>
                </a:lnTo>
                <a:lnTo>
                  <a:pt x="833" y="512"/>
                </a:lnTo>
                <a:lnTo>
                  <a:pt x="435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6" name="Shape 26"/>
          <p:cNvSpPr/>
          <p:nvPr/>
        </p:nvSpPr>
        <p:spPr>
          <a:xfrm>
            <a:off x="1820863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434" y="0"/>
                </a:moveTo>
                <a:lnTo>
                  <a:pt x="0" y="0"/>
                </a:lnTo>
                <a:lnTo>
                  <a:pt x="398" y="512"/>
                </a:lnTo>
                <a:lnTo>
                  <a:pt x="830" y="512"/>
                </a:lnTo>
                <a:lnTo>
                  <a:pt x="434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75" y="8128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8" name="Shape 28"/>
          <p:cNvSpPr/>
          <p:nvPr/>
        </p:nvSpPr>
        <p:spPr>
          <a:xfrm>
            <a:off x="152400" y="2555875"/>
            <a:ext cx="1317625" cy="815975"/>
          </a:xfrm>
          <a:custGeom>
            <a:avLst/>
            <a:gdLst/>
            <a:ahLst/>
            <a:cxnLst/>
            <a:rect l="0" t="0" r="0" b="0"/>
            <a:pathLst>
              <a:path w="830" h="514" extrusionOk="0">
                <a:moveTo>
                  <a:pt x="0" y="514"/>
                </a:moveTo>
                <a:lnTo>
                  <a:pt x="432" y="514"/>
                </a:lnTo>
                <a:lnTo>
                  <a:pt x="830" y="0"/>
                </a:lnTo>
                <a:lnTo>
                  <a:pt x="398" y="0"/>
                </a:lnTo>
                <a:lnTo>
                  <a:pt x="0" y="514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29" name="Shape 29"/>
          <p:cNvSpPr/>
          <p:nvPr/>
        </p:nvSpPr>
        <p:spPr>
          <a:xfrm>
            <a:off x="984250" y="4302125"/>
            <a:ext cx="1322387" cy="812800"/>
          </a:xfrm>
          <a:custGeom>
            <a:avLst/>
            <a:gdLst/>
            <a:ahLst/>
            <a:cxnLst/>
            <a:rect l="0" t="0" r="0" b="0"/>
            <a:pathLst>
              <a:path w="833" h="512" extrusionOk="0">
                <a:moveTo>
                  <a:pt x="0" y="512"/>
                </a:moveTo>
                <a:lnTo>
                  <a:pt x="435" y="512"/>
                </a:lnTo>
                <a:lnTo>
                  <a:pt x="833" y="0"/>
                </a:lnTo>
                <a:lnTo>
                  <a:pt x="399" y="0"/>
                </a:lnTo>
                <a:lnTo>
                  <a:pt x="0" y="512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0" name="Shape 30"/>
          <p:cNvSpPr/>
          <p:nvPr/>
        </p:nvSpPr>
        <p:spPr>
          <a:xfrm>
            <a:off x="3175" y="430212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1" name="Shape 31"/>
          <p:cNvSpPr/>
          <p:nvPr/>
        </p:nvSpPr>
        <p:spPr>
          <a:xfrm>
            <a:off x="1820863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4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2" name="Shape 32"/>
          <p:cNvSpPr/>
          <p:nvPr/>
        </p:nvSpPr>
        <p:spPr>
          <a:xfrm>
            <a:off x="152400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3" name="Shape 33"/>
          <p:cNvSpPr/>
          <p:nvPr/>
        </p:nvSpPr>
        <p:spPr>
          <a:xfrm>
            <a:off x="3175" y="60452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4" name="Shape 34"/>
          <p:cNvSpPr/>
          <p:nvPr/>
        </p:nvSpPr>
        <p:spPr>
          <a:xfrm>
            <a:off x="3175" y="52324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5" name="Shape 35"/>
          <p:cNvSpPr/>
          <p:nvPr/>
        </p:nvSpPr>
        <p:spPr>
          <a:xfrm>
            <a:off x="152400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6" name="Shape 36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7" name="Shape 37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8" name="Shape 38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39" name="Shape 39"/>
          <p:cNvSpPr/>
          <p:nvPr/>
        </p:nvSpPr>
        <p:spPr>
          <a:xfrm>
            <a:off x="8397875" y="2689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0" name="Shape 40"/>
          <p:cNvSpPr/>
          <p:nvPr/>
        </p:nvSpPr>
        <p:spPr>
          <a:xfrm>
            <a:off x="8397875" y="816300"/>
            <a:ext cx="746125" cy="809578"/>
          </a:xfrm>
          <a:custGeom>
            <a:avLst/>
            <a:gdLst/>
            <a:ahLst/>
            <a:cxnLst/>
            <a:rect l="0" t="0" r="0" b="0"/>
            <a:pathLst>
              <a:path w="470" h="602" extrusionOk="0">
                <a:moveTo>
                  <a:pt x="0" y="0"/>
                </a:moveTo>
                <a:lnTo>
                  <a:pt x="470" y="602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1" name="Shape 41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rtl="0">
              <a:buNone/>
              <a:defRPr sz="3600"/>
            </a:lvl1pPr>
            <a:lvl2pPr rtl="0">
              <a:buNone/>
              <a:defRPr sz="3600"/>
            </a:lvl2pPr>
            <a:lvl3pPr rtl="0">
              <a:buNone/>
              <a:defRPr sz="3600"/>
            </a:lvl3pPr>
            <a:lvl4pPr rtl="0">
              <a:buNone/>
              <a:defRPr sz="3600"/>
            </a:lvl4pPr>
            <a:lvl5pPr rtl="0">
              <a:buNone/>
              <a:defRPr sz="3600"/>
            </a:lvl5pPr>
            <a:lvl6pPr rtl="0">
              <a:buNone/>
              <a:defRPr sz="3600"/>
            </a:lvl6pPr>
            <a:lvl7pPr rtl="0">
              <a:buNone/>
              <a:defRPr sz="3600"/>
            </a:lvl7pPr>
            <a:lvl8pPr rtl="0">
              <a:buNone/>
              <a:defRPr sz="3600"/>
            </a:lvl8pPr>
            <a:lvl9pPr rtl="0">
              <a:buNone/>
              <a:defRPr sz="3600"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4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0"/>
              </a:spcBef>
              <a:buClr>
                <a:schemeClr val="lt1"/>
              </a:buClr>
              <a:buSzPct val="166666"/>
              <a:buFont typeface="Arial"/>
              <a:buChar char="•"/>
              <a:defRPr sz="3200">
                <a:solidFill>
                  <a:schemeClr val="lt1"/>
                </a:solidFill>
              </a:defRPr>
            </a:lvl1pPr>
            <a:lvl2pPr marL="742950" indent="-285750" algn="l" rtl="0">
              <a:spcBef>
                <a:spcPts val="560"/>
              </a:spcBef>
              <a:buClr>
                <a:schemeClr val="lt1"/>
              </a:buClr>
              <a:buSzPct val="100000"/>
              <a:buFont typeface="Courier New"/>
              <a:buChar char="o"/>
              <a:defRPr sz="2800">
                <a:solidFill>
                  <a:schemeClr val="lt1"/>
                </a:solidFill>
              </a:defRPr>
            </a:lvl2pPr>
            <a:lvl3pPr marL="1143000" indent="-228600" algn="l" rtl="0">
              <a:spcBef>
                <a:spcPts val="480"/>
              </a:spcBef>
              <a:buClr>
                <a:schemeClr val="lt1"/>
              </a:buClr>
              <a:buSzPct val="100000"/>
              <a:buFont typeface="Wingdings"/>
              <a:buChar char="§"/>
              <a:defRPr sz="2400">
                <a:solidFill>
                  <a:schemeClr val="lt1"/>
                </a:solidFill>
              </a:defRPr>
            </a:lvl3pPr>
            <a:lvl4pPr marL="16002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>
                <a:solidFill>
                  <a:schemeClr val="lt1"/>
                </a:solidFill>
              </a:defRPr>
            </a:lvl4pPr>
            <a:lvl5pPr marL="20574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>
                <a:solidFill>
                  <a:schemeClr val="lt1"/>
                </a:solidFill>
              </a:defRPr>
            </a:lvl5pPr>
            <a:lvl6pPr marL="25146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>
                <a:solidFill>
                  <a:schemeClr val="lt1"/>
                </a:solidFill>
              </a:defRPr>
            </a:lvl6pPr>
            <a:lvl7pPr marL="29718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>
                <a:solidFill>
                  <a:schemeClr val="lt1"/>
                </a:solidFill>
              </a:defRPr>
            </a:lvl7pPr>
            <a:lvl8pPr marL="34290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 baseline="0">
                <a:solidFill>
                  <a:schemeClr val="lt1"/>
                </a:solidFill>
              </a:defRPr>
            </a:lvl8pPr>
            <a:lvl9pPr marL="38862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 baseline="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5" name="Shape 45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6" name="Shape 46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7" name="Shape 47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48" name="Shape 48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ColTx" type="twoColTx">
  <p:cSld name="twoColTx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1pPr>
            <a:lvl2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2pPr>
            <a:lvl3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3pPr>
            <a:lvl4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4pPr>
            <a:lvl5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5pPr>
            <a:lvl6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6pPr>
            <a:lvl7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7pPr>
            <a:lvl8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8pPr>
            <a:lvl9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599" cy="484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buNone/>
              <a:defRPr sz="2800"/>
            </a:lvl1pPr>
            <a:lvl2pPr rtl="0">
              <a:buNone/>
              <a:defRPr sz="2400"/>
            </a:lvl2pPr>
            <a:lvl3pPr rtl="0">
              <a:buNone/>
              <a:defRPr sz="2000"/>
            </a:lvl3pPr>
            <a:lvl4pPr rtl="0">
              <a:buNone/>
              <a:defRPr sz="1800"/>
            </a:lvl4pPr>
            <a:lvl5pPr rtl="0">
              <a:buNone/>
              <a:defRPr sz="1800"/>
            </a:lvl5pPr>
            <a:lvl6pPr rtl="0">
              <a:buNone/>
              <a:defRPr sz="1800"/>
            </a:lvl6pPr>
            <a:lvl7pPr rtl="0">
              <a:buNone/>
              <a:defRPr sz="1800"/>
            </a:lvl7pPr>
            <a:lvl8pPr rtl="0">
              <a:buNone/>
              <a:defRPr sz="1800"/>
            </a:lvl8pPr>
            <a:lvl9pPr rtl="0">
              <a:buNone/>
              <a:defRPr sz="1800"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599" cy="484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buNone/>
              <a:defRPr sz="2800"/>
            </a:lvl1pPr>
            <a:lvl2pPr rtl="0">
              <a:buNone/>
              <a:defRPr sz="2400"/>
            </a:lvl2pPr>
            <a:lvl3pPr rtl="0">
              <a:buNone/>
              <a:defRPr sz="2000"/>
            </a:lvl3pPr>
            <a:lvl4pPr rtl="0">
              <a:buNone/>
              <a:defRPr sz="1800"/>
            </a:lvl4pPr>
            <a:lvl5pPr rtl="0">
              <a:buNone/>
              <a:defRPr sz="1800"/>
            </a:lvl5pPr>
            <a:lvl6pPr rtl="0">
              <a:buNone/>
              <a:defRPr sz="1800"/>
            </a:lvl6pPr>
            <a:lvl7pPr rtl="0">
              <a:buNone/>
              <a:defRPr sz="1800"/>
            </a:lvl7pPr>
            <a:lvl8pPr rtl="0">
              <a:buNone/>
              <a:defRPr sz="1800"/>
            </a:lvl8pPr>
            <a:lvl9pPr rtl="0">
              <a:buNone/>
              <a:defRPr sz="1800"/>
            </a:lvl9pPr>
          </a:lstStyle>
          <a:p>
            <a:endParaRPr/>
          </a:p>
        </p:txBody>
      </p:sp>
      <p:sp>
        <p:nvSpPr>
          <p:cNvPr id="53" name="Shape 53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54" name="Shape 54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55" name="Shape 55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56" name="Shape 56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1pPr>
            <a:lvl2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2pPr>
            <a:lvl3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3pPr>
            <a:lvl4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4pPr>
            <a:lvl5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5pPr>
            <a:lvl6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6pPr>
            <a:lvl7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7pPr>
            <a:lvl8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8pPr>
            <a:lvl9pPr algn="l" rtl="0">
              <a:spcBef>
                <a:spcPts val="0"/>
              </a:spcBef>
              <a:buClr>
                <a:schemeClr val="lt1"/>
              </a:buClr>
              <a:buSzPct val="1000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9" name="Shape 59"/>
          <p:cNvSpPr/>
          <p:nvPr/>
        </p:nvSpPr>
        <p:spPr>
          <a:xfrm>
            <a:off x="3175" y="3486150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2" y="0"/>
                </a:moveTo>
                <a:lnTo>
                  <a:pt x="0" y="0"/>
                </a:lnTo>
                <a:lnTo>
                  <a:pt x="0" y="514"/>
                </a:lnTo>
                <a:lnTo>
                  <a:pt x="400" y="514"/>
                </a:lnTo>
                <a:lnTo>
                  <a:pt x="2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0" name="Shape 60"/>
          <p:cNvSpPr/>
          <p:nvPr/>
        </p:nvSpPr>
        <p:spPr>
          <a:xfrm>
            <a:off x="3175" y="430212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1" name="Shape 61"/>
          <p:cNvSpPr/>
          <p:nvPr/>
        </p:nvSpPr>
        <p:spPr>
          <a:xfrm>
            <a:off x="152400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2" name="Shape 62"/>
          <p:cNvSpPr/>
          <p:nvPr/>
        </p:nvSpPr>
        <p:spPr>
          <a:xfrm>
            <a:off x="152400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3" name="Shape 63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4" name="Shape 64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5" name="Shape 65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66" name="Shape 66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_ONLY">
  <p:cSld name="CAPTION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1574800" y="4427537"/>
            <a:ext cx="5486399" cy="684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114300" algn="ctr" rtl="0">
              <a:buSzPct val="100000"/>
              <a:buNone/>
              <a:defRPr sz="1800"/>
            </a:lvl1pPr>
            <a:lvl2pPr marL="0" indent="114300" algn="ctr" rtl="0">
              <a:buSzPct val="100000"/>
              <a:buNone/>
              <a:defRPr sz="1800"/>
            </a:lvl2pPr>
            <a:lvl3pPr marL="0" indent="114300" algn="ctr" rtl="0">
              <a:buSzPct val="100000"/>
              <a:buNone/>
              <a:defRPr sz="1800"/>
            </a:lvl3pPr>
            <a:lvl4pPr marL="0" indent="114300" algn="ctr" rtl="0">
              <a:buSzPct val="100000"/>
              <a:buNone/>
              <a:defRPr sz="1800"/>
            </a:lvl4pPr>
            <a:lvl5pPr marL="0" indent="114300" algn="ctr" rtl="0">
              <a:buSzPct val="100000"/>
              <a:buNone/>
              <a:defRPr sz="1800"/>
            </a:lvl5pPr>
            <a:lvl6pPr marL="0" indent="114300" algn="ctr" rtl="0">
              <a:buSzPct val="100000"/>
              <a:buNone/>
              <a:defRPr sz="1800"/>
            </a:lvl6pPr>
            <a:lvl7pPr marL="0" indent="114300" algn="ctr" rtl="0">
              <a:buSzPct val="100000"/>
              <a:buNone/>
              <a:defRPr sz="1800"/>
            </a:lvl7pPr>
            <a:lvl8pPr marL="0" indent="114300" algn="ctr" rtl="0">
              <a:buSzPct val="100000"/>
              <a:buNone/>
              <a:defRPr sz="1800"/>
            </a:lvl8pPr>
            <a:lvl9pPr marL="0" indent="114300" algn="ctr" rtl="0">
              <a:buSzPct val="100000"/>
              <a:buNone/>
              <a:defRPr sz="1800"/>
            </a:lvl9pPr>
          </a:lstStyle>
          <a:p>
            <a:endParaRPr/>
          </a:p>
        </p:txBody>
      </p:sp>
      <p:sp>
        <p:nvSpPr>
          <p:cNvPr id="69" name="Shape 69"/>
          <p:cNvSpPr/>
          <p:nvPr/>
        </p:nvSpPr>
        <p:spPr>
          <a:xfrm>
            <a:off x="3175" y="3486150"/>
            <a:ext cx="635000" cy="815975"/>
          </a:xfrm>
          <a:custGeom>
            <a:avLst/>
            <a:gdLst/>
            <a:ahLst/>
            <a:cxnLst/>
            <a:rect l="0" t="0" r="0" b="0"/>
            <a:pathLst>
              <a:path w="400" h="514" extrusionOk="0">
                <a:moveTo>
                  <a:pt x="2" y="0"/>
                </a:moveTo>
                <a:lnTo>
                  <a:pt x="0" y="0"/>
                </a:lnTo>
                <a:lnTo>
                  <a:pt x="0" y="514"/>
                </a:lnTo>
                <a:lnTo>
                  <a:pt x="400" y="514"/>
                </a:lnTo>
                <a:lnTo>
                  <a:pt x="2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0" name="Shape 70"/>
          <p:cNvSpPr/>
          <p:nvPr/>
        </p:nvSpPr>
        <p:spPr>
          <a:xfrm>
            <a:off x="3175" y="4302125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1" name="Shape 71"/>
          <p:cNvSpPr/>
          <p:nvPr/>
        </p:nvSpPr>
        <p:spPr>
          <a:xfrm>
            <a:off x="152400" y="60452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0"/>
                </a:moveTo>
                <a:lnTo>
                  <a:pt x="0" y="512"/>
                </a:lnTo>
                <a:lnTo>
                  <a:pt x="432" y="512"/>
                </a:lnTo>
                <a:lnTo>
                  <a:pt x="830" y="0"/>
                </a:lnTo>
                <a:lnTo>
                  <a:pt x="398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2" name="Shape 72"/>
          <p:cNvSpPr/>
          <p:nvPr/>
        </p:nvSpPr>
        <p:spPr>
          <a:xfrm>
            <a:off x="152400" y="5232400"/>
            <a:ext cx="1317625" cy="812800"/>
          </a:xfrm>
          <a:custGeom>
            <a:avLst/>
            <a:gdLst/>
            <a:ahLst/>
            <a:cxnLst/>
            <a:rect l="0" t="0" r="0" b="0"/>
            <a:pathLst>
              <a:path w="830" h="512" extrusionOk="0">
                <a:moveTo>
                  <a:pt x="398" y="512"/>
                </a:moveTo>
                <a:lnTo>
                  <a:pt x="830" y="512"/>
                </a:lnTo>
                <a:lnTo>
                  <a:pt x="432" y="0"/>
                </a:lnTo>
                <a:lnTo>
                  <a:pt x="0" y="0"/>
                </a:lnTo>
                <a:lnTo>
                  <a:pt x="398" y="512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3" name="Shape 73"/>
          <p:cNvSpPr/>
          <p:nvPr/>
        </p:nvSpPr>
        <p:spPr>
          <a:xfrm>
            <a:off x="7415211" y="0"/>
            <a:ext cx="1555750" cy="816301"/>
          </a:xfrm>
          <a:custGeom>
            <a:avLst/>
            <a:gdLst/>
            <a:ahLst/>
            <a:cxnLst/>
            <a:rect l="0" t="0" r="0" b="0"/>
            <a:pathLst>
              <a:path w="980" h="607" extrusionOk="0">
                <a:moveTo>
                  <a:pt x="510" y="607"/>
                </a:moveTo>
                <a:lnTo>
                  <a:pt x="980" y="0"/>
                </a:lnTo>
                <a:lnTo>
                  <a:pt x="470" y="0"/>
                </a:lnTo>
                <a:lnTo>
                  <a:pt x="0" y="607"/>
                </a:lnTo>
                <a:lnTo>
                  <a:pt x="510" y="607"/>
                </a:lnTo>
                <a:lnTo>
                  <a:pt x="510" y="607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4" name="Shape 74"/>
          <p:cNvSpPr/>
          <p:nvPr/>
        </p:nvSpPr>
        <p:spPr>
          <a:xfrm>
            <a:off x="8397875" y="1746911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CD118C"/>
              </a:gs>
              <a:gs pos="54000">
                <a:srgbClr val="CD118C"/>
              </a:gs>
              <a:gs pos="98000">
                <a:srgbClr val="F074AC"/>
              </a:gs>
              <a:gs pos="100000">
                <a:srgbClr val="EB008B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5" name="Shape 75"/>
          <p:cNvSpPr/>
          <p:nvPr/>
        </p:nvSpPr>
        <p:spPr>
          <a:xfrm>
            <a:off x="8397875" y="2560524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0" y="0"/>
                </a:moveTo>
                <a:lnTo>
                  <a:pt x="470" y="605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76" name="Shape 76"/>
          <p:cNvSpPr/>
          <p:nvPr/>
        </p:nvSpPr>
        <p:spPr>
          <a:xfrm>
            <a:off x="7415211" y="816300"/>
            <a:ext cx="1555750" cy="813611"/>
          </a:xfrm>
          <a:custGeom>
            <a:avLst/>
            <a:gdLst/>
            <a:ahLst/>
            <a:cxnLst/>
            <a:rect l="0" t="0" r="0" b="0"/>
            <a:pathLst>
              <a:path w="980" h="605" extrusionOk="0">
                <a:moveTo>
                  <a:pt x="510" y="0"/>
                </a:moveTo>
                <a:lnTo>
                  <a:pt x="980" y="605"/>
                </a:lnTo>
                <a:lnTo>
                  <a:pt x="470" y="605"/>
                </a:lnTo>
                <a:lnTo>
                  <a:pt x="0" y="0"/>
                </a:lnTo>
                <a:lnTo>
                  <a:pt x="510" y="0"/>
                </a:lnTo>
                <a:lnTo>
                  <a:pt x="510" y="0"/>
                </a:lnTo>
                <a:close/>
              </a:path>
            </a:pathLst>
          </a:custGeom>
          <a:gradFill>
            <a:gsLst>
              <a:gs pos="0">
                <a:srgbClr val="FFD700"/>
              </a:gs>
              <a:gs pos="54000">
                <a:srgbClr val="FFD700"/>
              </a:gs>
              <a:gs pos="98000">
                <a:srgbClr val="FFF7A9"/>
              </a:gs>
              <a:gs pos="100000">
                <a:srgbClr val="FFF100"/>
              </a:gs>
            </a:gsLst>
            <a:lin ang="27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890DA"/>
            </a:gs>
            <a:gs pos="100000">
              <a:schemeClr val="dk2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0"/>
              </a:spcBef>
              <a:buClr>
                <a:schemeClr val="lt1"/>
              </a:buClr>
              <a:buSzPct val="166666"/>
              <a:buFont typeface="Arial"/>
              <a:buChar char="•"/>
              <a:defRPr sz="32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285750" algn="l" rtl="0">
              <a:spcBef>
                <a:spcPts val="560"/>
              </a:spcBef>
              <a:buClr>
                <a:schemeClr val="lt1"/>
              </a:buClr>
              <a:buSzPct val="100000"/>
              <a:buFont typeface="Courier New"/>
              <a:buChar char="o"/>
              <a:defRPr sz="28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228600" algn="l" rtl="0">
              <a:spcBef>
                <a:spcPts val="480"/>
              </a:spcBef>
              <a:buClr>
                <a:schemeClr val="lt1"/>
              </a:buClr>
              <a:buSzPct val="100000"/>
              <a:buFont typeface="Wingdings"/>
              <a:buChar char="§"/>
              <a:defRPr sz="24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indent="-228600" algn="l" rtl="0">
              <a:spcBef>
                <a:spcPts val="400"/>
              </a:spcBef>
              <a:buClr>
                <a:schemeClr val="lt1"/>
              </a:buClr>
              <a:buSzPct val="166666"/>
              <a:buFont typeface="Arial"/>
              <a:buChar char="•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Courier New"/>
              <a:buChar char="o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indent="-228600" algn="l" rtl="0">
              <a:spcBef>
                <a:spcPts val="400"/>
              </a:spcBef>
              <a:buClr>
                <a:schemeClr val="lt1"/>
              </a:buClr>
              <a:buSzPct val="100000"/>
              <a:buFont typeface="Wingdings"/>
              <a:buChar char="§"/>
              <a:defRPr sz="2000" b="0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Shape 7"/>
          <p:cNvSpPr/>
          <p:nvPr/>
        </p:nvSpPr>
        <p:spPr>
          <a:xfrm>
            <a:off x="0" y="0"/>
            <a:ext cx="3135299" cy="6858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8" name="Shape 8"/>
          <p:cNvSpPr/>
          <p:nvPr/>
        </p:nvSpPr>
        <p:spPr>
          <a:xfrm>
            <a:off x="3175" y="60452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0"/>
                </a:moveTo>
                <a:lnTo>
                  <a:pt x="0" y="0"/>
                </a:lnTo>
                <a:lnTo>
                  <a:pt x="0" y="512"/>
                </a:lnTo>
                <a:lnTo>
                  <a:pt x="2" y="512"/>
                </a:lnTo>
                <a:lnTo>
                  <a:pt x="40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8100000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9" name="Shape 9"/>
          <p:cNvSpPr/>
          <p:nvPr/>
        </p:nvSpPr>
        <p:spPr>
          <a:xfrm>
            <a:off x="3175" y="5232400"/>
            <a:ext cx="635000" cy="812800"/>
          </a:xfrm>
          <a:custGeom>
            <a:avLst/>
            <a:gdLst/>
            <a:ahLst/>
            <a:cxnLst/>
            <a:rect l="0" t="0" r="0" b="0"/>
            <a:pathLst>
              <a:path w="400" h="512" extrusionOk="0">
                <a:moveTo>
                  <a:pt x="400" y="512"/>
                </a:moveTo>
                <a:lnTo>
                  <a:pt x="2" y="0"/>
                </a:lnTo>
                <a:lnTo>
                  <a:pt x="0" y="0"/>
                </a:lnTo>
                <a:lnTo>
                  <a:pt x="0" y="512"/>
                </a:lnTo>
                <a:lnTo>
                  <a:pt x="400" y="512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0" name="Shape 10"/>
          <p:cNvSpPr/>
          <p:nvPr/>
        </p:nvSpPr>
        <p:spPr>
          <a:xfrm>
            <a:off x="8397875" y="2689"/>
            <a:ext cx="746125" cy="813611"/>
          </a:xfrm>
          <a:custGeom>
            <a:avLst/>
            <a:gdLst/>
            <a:ahLst/>
            <a:cxnLst/>
            <a:rect l="0" t="0" r="0" b="0"/>
            <a:pathLst>
              <a:path w="470" h="605" extrusionOk="0">
                <a:moveTo>
                  <a:pt x="470" y="0"/>
                </a:moveTo>
                <a:lnTo>
                  <a:pt x="0" y="605"/>
                </a:lnTo>
                <a:lnTo>
                  <a:pt x="470" y="605"/>
                </a:lnTo>
                <a:lnTo>
                  <a:pt x="470" y="0"/>
                </a:lnTo>
                <a:close/>
              </a:path>
            </a:pathLst>
          </a:custGeom>
          <a:gradFill>
            <a:gsLst>
              <a:gs pos="0">
                <a:srgbClr val="0090DA"/>
              </a:gs>
              <a:gs pos="54000">
                <a:srgbClr val="0090DA"/>
              </a:gs>
              <a:gs pos="98000">
                <a:srgbClr val="2BC4F3"/>
              </a:gs>
              <a:gs pos="100000">
                <a:srgbClr val="00AEEE"/>
              </a:gs>
            </a:gsLst>
            <a:lin ang="188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  <p:sp>
        <p:nvSpPr>
          <p:cNvPr id="11" name="Shape 11"/>
          <p:cNvSpPr/>
          <p:nvPr/>
        </p:nvSpPr>
        <p:spPr>
          <a:xfrm>
            <a:off x="8397875" y="816300"/>
            <a:ext cx="746125" cy="809578"/>
          </a:xfrm>
          <a:custGeom>
            <a:avLst/>
            <a:gdLst/>
            <a:ahLst/>
            <a:cxnLst/>
            <a:rect l="0" t="0" r="0" b="0"/>
            <a:pathLst>
              <a:path w="470" h="602" extrusionOk="0">
                <a:moveTo>
                  <a:pt x="0" y="0"/>
                </a:moveTo>
                <a:lnTo>
                  <a:pt x="470" y="602"/>
                </a:lnTo>
                <a:lnTo>
                  <a:pt x="470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AAAAAA"/>
              </a:gs>
              <a:gs pos="54000">
                <a:srgbClr val="AAAAAA"/>
              </a:gs>
              <a:gs pos="98000">
                <a:srgbClr val="D2D2D2"/>
              </a:gs>
              <a:gs pos="100000">
                <a:srgbClr val="B9B9B9"/>
              </a:gs>
            </a:gsLst>
            <a:lin ang="13499999" scaled="0"/>
          </a:gra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6846563"/>
              </p:ext>
            </p:extLst>
          </p:nvPr>
        </p:nvGraphicFramePr>
        <p:xfrm>
          <a:off x="2411760" y="176649"/>
          <a:ext cx="4320480" cy="65023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95909" imgH="8875762" progId="Word.Document.12">
                  <p:embed/>
                </p:oleObj>
              </mc:Choice>
              <mc:Fallback>
                <p:oleObj name="Dokument" r:id="rId3" imgW="5895909" imgH="887576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176649"/>
                        <a:ext cx="4320480" cy="65023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76710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ctrTitle"/>
          </p:nvPr>
        </p:nvSpPr>
        <p:spPr>
          <a:xfrm>
            <a:off x="1421894" y="1491725"/>
            <a:ext cx="8832000" cy="29682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6000" u="sng">
                <a:solidFill>
                  <a:srgbClr val="FFFFFF"/>
                </a:solidFill>
              </a:rPr>
              <a:t>SP</a:t>
            </a:r>
            <a:r>
              <a:rPr lang="cs" sz="7200" u="sng">
                <a:solidFill>
                  <a:srgbClr val="FFFFFF"/>
                </a:solidFill>
              </a:rPr>
              <a:t>4 </a:t>
            </a:r>
            <a:r>
              <a:rPr lang="cs" sz="6000" u="sng">
                <a:solidFill>
                  <a:srgbClr val="FFFFFF"/>
                </a:solidFill>
              </a:rPr>
              <a:t>-  RD STUDIE</a:t>
            </a:r>
          </a:p>
          <a:p>
            <a:pPr lvl="0" rtl="0">
              <a:buNone/>
            </a:pPr>
            <a:r>
              <a:rPr lang="cs" sz="6000">
                <a:solidFill>
                  <a:srgbClr val="000000"/>
                </a:solidFill>
              </a:rPr>
              <a:t>     v ARCHICADU</a:t>
            </a:r>
          </a:p>
        </p:txBody>
      </p:sp>
      <p:sp>
        <p:nvSpPr>
          <p:cNvPr id="80" name="Shape 80"/>
          <p:cNvSpPr txBox="1">
            <a:spLocks noGrp="1"/>
          </p:cNvSpPr>
          <p:nvPr>
            <p:ph type="subTitle" idx="1"/>
          </p:nvPr>
        </p:nvSpPr>
        <p:spPr>
          <a:xfrm>
            <a:off x="3186728" y="5291727"/>
            <a:ext cx="5411099" cy="6725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cs"/>
              <a:t>ing. arch. Vladimíra Jínová</a:t>
            </a:r>
          </a:p>
        </p:txBody>
      </p:sp>
      <p:sp>
        <p:nvSpPr>
          <p:cNvPr id="81" name="Shape 81"/>
          <p:cNvSpPr txBox="1"/>
          <p:nvPr/>
        </p:nvSpPr>
        <p:spPr>
          <a:xfrm>
            <a:off x="1468275" y="1197000"/>
            <a:ext cx="8040299" cy="4572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4800" b="1">
                <a:solidFill>
                  <a:srgbClr val="FF00FF"/>
                </a:solidFill>
              </a:rPr>
              <a:t>5 - SITUACE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/>
        </p:nvSpPr>
        <p:spPr>
          <a:xfrm>
            <a:off x="316200" y="1130925"/>
            <a:ext cx="7680599" cy="31812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2400">
                <a:solidFill>
                  <a:srgbClr val="FFFFFF"/>
                </a:solidFill>
              </a:rPr>
              <a:t>1) K uloženému souboru "RD STUDIE - příjmení.pln" vytvoříme další soubor: (soubor - uložit jako)</a:t>
            </a:r>
          </a:p>
          <a:p>
            <a:pPr lvl="0" rtl="0">
              <a:buNone/>
            </a:pPr>
            <a:r>
              <a:rPr lang="cs" sz="2400" u="sng">
                <a:solidFill>
                  <a:srgbClr val="FFFFFF"/>
                </a:solidFill>
              </a:rPr>
              <a:t>"RD - SITUACE - příjmení.pln"</a:t>
            </a:r>
          </a:p>
          <a:p>
            <a:endParaRPr lang="cs" sz="2400" u="sng">
              <a:solidFill>
                <a:srgbClr val="FFFFFF"/>
              </a:solidFill>
            </a:endParaRPr>
          </a:p>
          <a:p>
            <a:pPr lvl="0" rtl="0">
              <a:buNone/>
            </a:pPr>
            <a:r>
              <a:rPr lang="cs" sz="2400">
                <a:solidFill>
                  <a:srgbClr val="FFFFFF"/>
                </a:solidFill>
              </a:rPr>
              <a:t>2) v tomto novém souboru:</a:t>
            </a:r>
          </a:p>
          <a:p>
            <a:pPr marL="457200" lvl="0" indent="-317500" rtl="0">
              <a:buClr>
                <a:srgbClr val="000000"/>
              </a:buClr>
              <a:buSzPct val="97222"/>
              <a:buFont typeface="Arial"/>
              <a:buChar char="•"/>
            </a:pPr>
            <a:r>
              <a:rPr lang="cs" sz="2400">
                <a:solidFill>
                  <a:srgbClr val="FFFFFF"/>
                </a:solidFill>
              </a:rPr>
              <a:t>změníme měřítko na 1:100 - :200</a:t>
            </a:r>
          </a:p>
          <a:p>
            <a:pPr marL="457200" lvl="0" indent="-317500" rtl="0">
              <a:buClr>
                <a:srgbClr val="000000"/>
              </a:buClr>
              <a:buSzPct val="97222"/>
              <a:buFont typeface="Arial"/>
              <a:buChar char="•"/>
            </a:pPr>
            <a:r>
              <a:rPr lang="cs" sz="2400">
                <a:solidFill>
                  <a:srgbClr val="FFFFFF"/>
                </a:solidFill>
              </a:rPr>
              <a:t>zavřeme nebo vymažeme podrobné vrstvy (okna, dveře, zařizovací předměty, zóny, vnitřní kóty,......)</a:t>
            </a:r>
          </a:p>
          <a:p>
            <a:pPr marL="457200" lvl="0" indent="-317500" rtl="0">
              <a:buClr>
                <a:srgbClr val="000000"/>
              </a:buClr>
              <a:buSzPct val="97222"/>
              <a:buFont typeface="Arial"/>
              <a:buChar char="•"/>
            </a:pPr>
            <a:r>
              <a:rPr lang="cs" sz="2400">
                <a:solidFill>
                  <a:srgbClr val="FFFFFF"/>
                </a:solidFill>
              </a:rPr>
              <a:t>zvýraznit navrhovaný objekt - šrafura střech nebo barevnou - červenou výplní zastavěné plochy</a:t>
            </a:r>
          </a:p>
          <a:p>
            <a:pPr marL="457200" lvl="0" indent="-317500" rtl="0">
              <a:buClr>
                <a:srgbClr val="000000"/>
              </a:buClr>
              <a:buSzPct val="97222"/>
              <a:buFont typeface="Arial"/>
              <a:buChar char="•"/>
            </a:pPr>
            <a:r>
              <a:rPr lang="cs" sz="2400">
                <a:solidFill>
                  <a:srgbClr val="FFFFFF"/>
                </a:solidFill>
              </a:rPr>
              <a:t>doplnit hranice pozemků + jejich čísla</a:t>
            </a:r>
          </a:p>
          <a:p>
            <a:pPr marL="457200" lvl="0" indent="-317500">
              <a:buClr>
                <a:srgbClr val="000000"/>
              </a:buClr>
              <a:buSzPct val="97222"/>
              <a:buFont typeface="Arial"/>
              <a:buChar char="•"/>
            </a:pPr>
            <a:r>
              <a:rPr lang="cs" sz="2400">
                <a:solidFill>
                  <a:srgbClr val="FFFFFF"/>
                </a:solidFill>
              </a:rPr>
              <a:t>upravíme velikosti písma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749225" y="915375"/>
            <a:ext cx="7383899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2400" u="sng">
                <a:solidFill>
                  <a:srgbClr val="FFFFFF"/>
                </a:solidFill>
              </a:rPr>
              <a:t>3) NAVIGÁTOR - MAPA ZOBRAZENÍ - STUDIE - výkres "SITUACE 1:250 - 1:1000"</a:t>
            </a:r>
            <a:r>
              <a:rPr lang="cs" sz="2400">
                <a:solidFill>
                  <a:srgbClr val="FFFFFF"/>
                </a:solidFill>
              </a:rPr>
              <a:t> - uložit do VÝKRESOVÉ SLOŽKY na formát A3 nebo A4 (jednotný - ve kterém zpracovávám svoji studii)</a:t>
            </a:r>
          </a:p>
        </p:txBody>
      </p:sp>
      <p:sp>
        <p:nvSpPr>
          <p:cNvPr id="92" name="Shape 92"/>
          <p:cNvSpPr/>
          <p:nvPr/>
        </p:nvSpPr>
        <p:spPr>
          <a:xfrm>
            <a:off x="1357912" y="2616851"/>
            <a:ext cx="6428174" cy="405987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>
            <a:spLocks noGrp="1"/>
          </p:cNvSpPr>
          <p:nvPr>
            <p:ph type="title"/>
          </p:nvPr>
        </p:nvSpPr>
        <p:spPr>
          <a:xfrm>
            <a:off x="291014" y="3315912"/>
            <a:ext cx="8284199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2400"/>
              <a:t>
</a:t>
            </a:r>
            <a:r>
              <a:rPr lang="cs" sz="2800"/>
              <a:t>4) V tomto souboru ponechat pouze tento jediný výkres s příslušnou šablonou - ostatní vymazat </a:t>
            </a:r>
          </a:p>
          <a:p>
            <a:endParaRPr lang="cs" sz="2800"/>
          </a:p>
          <a:p>
            <a:pPr lvl="0" rtl="0">
              <a:buNone/>
            </a:pPr>
            <a:r>
              <a:rPr lang="cs" sz="2800"/>
              <a:t>5) ULOŽIT</a:t>
            </a:r>
          </a:p>
          <a:p>
            <a:endParaRPr lang="cs" sz="2800"/>
          </a:p>
          <a:p>
            <a:pPr lvl="0" rtl="0">
              <a:buNone/>
            </a:pPr>
            <a:r>
              <a:rPr lang="cs" sz="2800"/>
              <a:t>6) K hlavnímu souboru "RD STUDIE - příjmení"</a:t>
            </a:r>
          </a:p>
          <a:p>
            <a:pPr lvl="0">
              <a:buNone/>
            </a:pPr>
            <a:r>
              <a:rPr lang="cs" sz="2800"/>
              <a:t>připojit vytvořený výkres situace a umístit jej na 1. pozici = č. 1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 txBox="1">
            <a:spLocks noGrp="1"/>
          </p:cNvSpPr>
          <p:nvPr>
            <p:ph type="title"/>
          </p:nvPr>
        </p:nvSpPr>
        <p:spPr>
          <a:xfrm>
            <a:off x="223926" y="3487112"/>
            <a:ext cx="88395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Clr>
                <a:srgbClr val="000000"/>
              </a:buClr>
              <a:buSzPct val="42307"/>
              <a:buFont typeface="Arial"/>
              <a:buNone/>
            </a:pPr>
            <a:r>
              <a:rPr lang="cs" sz="2600" b="1" u="sng"/>
              <a:t>SEZNAM VÝKRESŮ na formátu A4 nebo A3: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SITUACE - UMÍSTĚNÍ NA POZEMKU 1: 250 - 1:1000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PŮDORYS PŘÍZEMÍ 1:100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PŮDORYS PODKROVÍ 1:100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ŘEZ 1:100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BAREVNÉ POHLEDY 1:100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BAREVNÁ PERSPEKTIVA - VIZUALIZACE nebo ZÁKRES DO FOTO</a:t>
            </a:r>
          </a:p>
          <a:p>
            <a:pPr marL="457200" lvl="0" indent="-298450" rtl="0">
              <a:buClr>
                <a:srgbClr val="000000"/>
              </a:buClr>
              <a:buSzPct val="76388"/>
              <a:buFont typeface="Arial"/>
              <a:buChar char="•"/>
            </a:pPr>
            <a:r>
              <a:rPr lang="cs" sz="2400"/>
              <a:t>EVENTUELNĚ INTERIÉROVÁ PERSPEKTIVA</a:t>
            </a:r>
          </a:p>
          <a:p>
            <a:endParaRPr lang="cs" sz="2400"/>
          </a:p>
        </p:txBody>
      </p:sp>
      <p:sp>
        <p:nvSpPr>
          <p:cNvPr id="103" name="Shape 103"/>
          <p:cNvSpPr txBox="1"/>
          <p:nvPr/>
        </p:nvSpPr>
        <p:spPr>
          <a:xfrm>
            <a:off x="152400" y="152400"/>
            <a:ext cx="3000000" cy="30000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buNone/>
            </a:pPr>
            <a:r>
              <a:rPr lang="cs"/>
              <a:t> </a:t>
            </a:r>
          </a:p>
        </p:txBody>
      </p:sp>
      <p:sp>
        <p:nvSpPr>
          <p:cNvPr id="104" name="Shape 104"/>
          <p:cNvSpPr/>
          <p:nvPr/>
        </p:nvSpPr>
        <p:spPr>
          <a:xfrm>
            <a:off x="4044927" y="4223051"/>
            <a:ext cx="5018497" cy="257716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607150" y="620449"/>
            <a:ext cx="7009800" cy="2428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2800"/>
              <a:t>MALÁ ŠKOLNÍ TABULKA:</a:t>
            </a:r>
          </a:p>
        </p:txBody>
      </p:sp>
      <p:sp>
        <p:nvSpPr>
          <p:cNvPr id="110" name="Shape 110"/>
          <p:cNvSpPr txBox="1"/>
          <p:nvPr/>
        </p:nvSpPr>
        <p:spPr>
          <a:xfrm>
            <a:off x="403950" y="5519725"/>
            <a:ext cx="8336100" cy="4572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3000"/>
              <a:t>RD do 150 m2 zastavěné plochy = OHLÁŠENÍ</a:t>
            </a:r>
          </a:p>
          <a:p>
            <a:pPr>
              <a:buNone/>
            </a:pPr>
            <a:r>
              <a:rPr lang="cs" sz="3000"/>
              <a:t>RD nad 150 m2 = STAVEBNÍ POVOLENÍ</a:t>
            </a:r>
          </a:p>
        </p:txBody>
      </p:sp>
      <p:sp>
        <p:nvSpPr>
          <p:cNvPr id="111" name="Shape 111"/>
          <p:cNvSpPr/>
          <p:nvPr/>
        </p:nvSpPr>
        <p:spPr>
          <a:xfrm>
            <a:off x="1147762" y="2128837"/>
            <a:ext cx="6848475" cy="260032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687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Děkuji za pozornost</a:t>
            </a:r>
          </a:p>
        </p:txBody>
      </p:sp>
      <p:sp>
        <p:nvSpPr>
          <p:cNvPr id="118" name="Shape 118"/>
          <p:cNvSpPr/>
          <p:nvPr/>
        </p:nvSpPr>
        <p:spPr>
          <a:xfrm>
            <a:off x="2708450" y="2299625"/>
            <a:ext cx="2743199" cy="30479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119" name="Shape 119"/>
          <p:cNvSpPr/>
          <p:nvPr/>
        </p:nvSpPr>
        <p:spPr>
          <a:xfrm>
            <a:off x="1544223" y="2208012"/>
            <a:ext cx="6198662" cy="3742155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>
  <a:themeElements>
    <a:clrScheme name="Custom 462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FFD80C"/>
      </a:accent1>
      <a:accent2>
        <a:srgbClr val="CD108C"/>
      </a:accent2>
      <a:accent3>
        <a:srgbClr val="0990DB"/>
      </a:accent3>
      <a:accent4>
        <a:srgbClr val="AAAAAA"/>
      </a:accent4>
      <a:accent5>
        <a:srgbClr val="C3F180"/>
      </a:accent5>
      <a:accent6>
        <a:srgbClr val="FF986D"/>
      </a:accent6>
      <a:hlink>
        <a:srgbClr val="ABABAB"/>
      </a:hlink>
      <a:folHlink>
        <a:srgbClr val="66666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196</Words>
  <Application>Microsoft Office PowerPoint</Application>
  <PresentationFormat>Předvádění na obrazovce (4:3)</PresentationFormat>
  <Paragraphs>33</Paragraphs>
  <Slides>8</Slides>
  <Notes>7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/>
      <vt:lpstr>Microsoft Word Document</vt:lpstr>
      <vt:lpstr>Prezentace aplikace PowerPoint</vt:lpstr>
      <vt:lpstr>SP4 -  RD STUDIE      v ARCHICADU</vt:lpstr>
      <vt:lpstr>Prezentace aplikace PowerPoint</vt:lpstr>
      <vt:lpstr>Prezentace aplikace PowerPoint</vt:lpstr>
      <vt:lpstr>
4) V tomto souboru ponechat pouze tento jediný výkres s příslušnou šablonou - ostatní vymazat   5) ULOŽIT  6) K hlavnímu souboru "RD STUDIE - příjmení" připojit vytvořený výkres situace a umístit jej na 1. pozici = č. 1</vt:lpstr>
      <vt:lpstr>SEZNAM VÝKRESŮ na formátu A4 nebo A3: SITUACE - UMÍSTĚNÍ NA POZEMKU 1: 250 - 1:1000 PŮDORYS PŘÍZEMÍ 1:100 PŮDORYS PODKROVÍ 1:100 ŘEZ 1:100 BAREVNÉ POHLEDY 1:100 BAREVNÁ PERSPEKTIVA - VIZUALIZACE nebo ZÁKRES DO FOTO EVENTUELNĚ INTERIÉROVÁ PERSPEKTIVA </vt:lpstr>
      <vt:lpstr>Prezentace aplikace PowerPoint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Vladimíra Jínová</dc:creator>
  <cp:lastModifiedBy>Vladimíra Jínová</cp:lastModifiedBy>
  <cp:revision>1</cp:revision>
  <dcterms:modified xsi:type="dcterms:W3CDTF">2013-07-10T11:33:57Z</dcterms:modified>
</cp:coreProperties>
</file>