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00969260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Shape 10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0247161"/>
              </p:ext>
            </p:extLst>
          </p:nvPr>
        </p:nvGraphicFramePr>
        <p:xfrm>
          <a:off x="2339752" y="91059"/>
          <a:ext cx="4464496" cy="66758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16036" progId="Word.Document.12">
                  <p:embed/>
                </p:oleObj>
              </mc:Choice>
              <mc:Fallback>
                <p:oleObj name="Dokument" r:id="rId3" imgW="5895909" imgH="881603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91059"/>
                        <a:ext cx="4464496" cy="667588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79053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</a:t>
            </a:r>
            <a:r>
              <a:rPr lang="cs" u="sng">
                <a:solidFill>
                  <a:srgbClr val="FFFFFF"/>
                </a:solidFill>
              </a:rPr>
              <a:t>4</a:t>
            </a:r>
            <a:r>
              <a:rPr lang="cs" sz="7200" u="sng">
                <a:solidFill>
                  <a:srgbClr val="FFFFFF"/>
                </a:solidFill>
              </a:rPr>
              <a:t>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6383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1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157284" y="534562"/>
            <a:ext cx="7729800" cy="164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
</a:t>
            </a:r>
          </a:p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Na dosavadní vypracované studii opravíme vytknuté chyby a soubor uložíme jako:</a:t>
            </a:r>
          </a:p>
          <a:p>
            <a:pPr lvl="0" rtl="0">
              <a:buNone/>
            </a:pPr>
            <a:r>
              <a:rPr lang="cs" sz="2400"/>
              <a:t>      RD PROVÁDĚCÍ - příjmení.PLN</a:t>
            </a:r>
          </a:p>
        </p:txBody>
      </p:sp>
      <p:sp>
        <p:nvSpPr>
          <p:cNvPr id="87" name="Shape 87"/>
          <p:cNvSpPr/>
          <p:nvPr/>
        </p:nvSpPr>
        <p:spPr>
          <a:xfrm>
            <a:off x="2564145" y="3334180"/>
            <a:ext cx="6376628" cy="326504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8" name="Shape 88"/>
          <p:cNvSpPr txBox="1"/>
          <p:nvPr/>
        </p:nvSpPr>
        <p:spPr>
          <a:xfrm>
            <a:off x="257250" y="2370650"/>
            <a:ext cx="81663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NAVIGÁTOR - MAPA ZOBRAZENÍ - složka RD PROVÁDĚCÍ - nastavení "stavební povolení"</a:t>
            </a:r>
          </a:p>
        </p:txBody>
      </p:sp>
      <p:sp>
        <p:nvSpPr>
          <p:cNvPr id="89" name="Shape 89"/>
          <p:cNvSpPr txBox="1"/>
          <p:nvPr/>
        </p:nvSpPr>
        <p:spPr>
          <a:xfrm>
            <a:off x="257250" y="3287168"/>
            <a:ext cx="6836400" cy="38465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>
                <a:solidFill>
                  <a:srgbClr val="0000FF"/>
                </a:solidFill>
              </a:rPr>
              <a:t>VÝKRESOVÁ SLOŽKA - použít vlastní šablonu výkresových schémat a tabulek z SP3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>
                <a:solidFill>
                  <a:srgbClr val="0000FF"/>
                </a:solidFill>
              </a:rPr>
              <a:t>nebo znovu vytvořit formáty A1 - A4 na výšku, na šířku s velkou školní tabulkou, vlastním logem a formátováním:</a:t>
            </a:r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 txBox="1">
            <a:spLocks noGrp="1"/>
          </p:cNvSpPr>
          <p:nvPr>
            <p:ph type="body" idx="1"/>
          </p:nvPr>
        </p:nvSpPr>
        <p:spPr>
          <a:xfrm>
            <a:off x="607150" y="620449"/>
            <a:ext cx="70098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PŘÍKLAD - velká školní tabulka  s logem:</a:t>
            </a:r>
          </a:p>
        </p:txBody>
      </p:sp>
      <p:sp>
        <p:nvSpPr>
          <p:cNvPr id="95" name="Shape 95"/>
          <p:cNvSpPr/>
          <p:nvPr/>
        </p:nvSpPr>
        <p:spPr>
          <a:xfrm>
            <a:off x="1304870" y="1314158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6" name="Shape 96"/>
          <p:cNvSpPr txBox="1"/>
          <p:nvPr/>
        </p:nvSpPr>
        <p:spPr>
          <a:xfrm>
            <a:off x="403950" y="5519725"/>
            <a:ext cx="83361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/>
              <a:t>RD do 150 m2 zastavěné plochy = OHLÁŠENÍ</a:t>
            </a:r>
          </a:p>
          <a:p>
            <a:pPr>
              <a:buNone/>
            </a:pPr>
            <a:r>
              <a:rPr lang="cs" sz="3000"/>
              <a:t>RD nad 150 m2 = STAVEBNÍ POVOLENÍ</a:t>
            </a:r>
          </a:p>
        </p:txBody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endParaRPr lang="cs" sz="3700"/>
          </a:p>
        </p:txBody>
      </p:sp>
      <p:sp>
        <p:nvSpPr>
          <p:cNvPr id="102" name="Shape 102"/>
          <p:cNvSpPr/>
          <p:nvPr/>
        </p:nvSpPr>
        <p:spPr>
          <a:xfrm>
            <a:off x="1694400" y="97460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8" name="Shape 10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09" name="Shape 109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10" name="Shape 110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</Words>
  <Application>Microsoft Office PowerPoint</Application>
  <PresentationFormat>Předvádění na obrazovce (4:3)</PresentationFormat>
  <Paragraphs>16</Paragraphs>
  <Slides>6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/>
      <vt:lpstr>Microsoft Word Document</vt:lpstr>
      <vt:lpstr>Prezentace aplikace PowerPoint</vt:lpstr>
      <vt:lpstr> SP4 -  RD         PROVÁDĚCÍ      v ARCHICADU</vt:lpstr>
      <vt:lpstr>
 Na dosavadní vypracované studii opravíme vytknuté chyby a soubor uložíme jako:       RD PROVÁDĚCÍ - příjmení.PLN</vt:lpstr>
      <vt:lpstr>Prezentace aplikace PowerPoint</vt:lpstr>
      <vt:lpstr>SEZNAM VÝKRESŮ: 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2013-07-10T11:36:10Z</dcterms:modified>
</cp:coreProperties>
</file>