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2" d="100"/>
          <a:sy n="92" d="100"/>
        </p:scale>
        <p:origin x="-94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77151218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Shape 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Shape 10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Shape 11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Shape 11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Shape 11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Shape 13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Shape 13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Shape 14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Shape 14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15591811"/>
              </p:ext>
            </p:extLst>
          </p:nvPr>
        </p:nvGraphicFramePr>
        <p:xfrm>
          <a:off x="2267744" y="176649"/>
          <a:ext cx="4464496" cy="67190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75762" progId="Word.Document.12">
                  <p:embed/>
                </p:oleObj>
              </mc:Choice>
              <mc:Fallback>
                <p:oleObj name="Dokument" r:id="rId3" imgW="5895909" imgH="887576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7744" y="176649"/>
                        <a:ext cx="4464496" cy="67190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130093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945469" y="2453502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SP4 -  RD     </a:t>
            </a:r>
          </a:p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  PROVÁDĚCÍ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790410" y="381250"/>
            <a:ext cx="64410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4800" b="1">
                <a:solidFill>
                  <a:srgbClr val="FF00FF"/>
                </a:solidFill>
              </a:rPr>
              <a:t>4 - ZÁKLADY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479323" y="53112"/>
            <a:ext cx="7310100" cy="12530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800" u="sng"/>
              <a:t>
</a:t>
            </a:r>
            <a:r>
              <a:rPr lang="cs" sz="4400" u="sng"/>
              <a:t>ZÁKLADY 1:50</a:t>
            </a:r>
          </a:p>
        </p:txBody>
      </p:sp>
      <p:sp>
        <p:nvSpPr>
          <p:cNvPr id="87" name="Shape 87"/>
          <p:cNvSpPr txBox="1"/>
          <p:nvPr/>
        </p:nvSpPr>
        <p:spPr>
          <a:xfrm>
            <a:off x="352975" y="1283099"/>
            <a:ext cx="8226000" cy="42918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Pokud jsme celou stavby prověřily staticky v modelu, půdorysech, i v řezech, máme tedy vyjasněné nezbytně nutné nosné konstrukce v přízemí - ZDI, SLOUPY, KOMÍN, tak tyto nakopírujeme do samostatného podlaží pod přízemí - ZÁKLADY ("NASTAVENÍ PODLAŽÍ" v Archicadu</a:t>
            </a:r>
          </a:p>
        </p:txBody>
      </p:sp>
      <p:sp>
        <p:nvSpPr>
          <p:cNvPr id="88" name="Shape 88"/>
          <p:cNvSpPr/>
          <p:nvPr/>
        </p:nvSpPr>
        <p:spPr>
          <a:xfrm>
            <a:off x="3009687" y="3014100"/>
            <a:ext cx="5483562" cy="368792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title"/>
          </p:nvPr>
        </p:nvSpPr>
        <p:spPr>
          <a:xfrm>
            <a:off x="347248" y="355697"/>
            <a:ext cx="7310100" cy="7533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800" u="sng"/>
              <a:t>ZÁKLADY 1:50</a:t>
            </a:r>
          </a:p>
        </p:txBody>
      </p:sp>
      <p:sp>
        <p:nvSpPr>
          <p:cNvPr id="94" name="Shape 94"/>
          <p:cNvSpPr txBox="1"/>
          <p:nvPr/>
        </p:nvSpPr>
        <p:spPr>
          <a:xfrm>
            <a:off x="347248" y="1185875"/>
            <a:ext cx="77403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81000" rt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cs" sz="2400">
                <a:solidFill>
                  <a:srgbClr val="FFFFFF"/>
                </a:solidFill>
              </a:rPr>
              <a:t>Tyto zdi a sloupy obtáhneme čerchovanou čarou tl. 0,35mm</a:t>
            </a:r>
          </a:p>
          <a:p>
            <a:pPr marL="457200" lvl="0" indent="-381000" rt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cs" sz="2400">
                <a:solidFill>
                  <a:srgbClr val="FFFFFF"/>
                </a:solidFill>
              </a:rPr>
              <a:t>vymažeme okna, dveře</a:t>
            </a:r>
          </a:p>
          <a:p>
            <a:pPr marL="457200" lvl="0" indent="-38100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cs" sz="2400">
                <a:solidFill>
                  <a:srgbClr val="FFFFFF"/>
                </a:solidFill>
              </a:rPr>
              <a:t>nastavím zobrazení stěn PROFESE</a:t>
            </a:r>
          </a:p>
        </p:txBody>
      </p:sp>
      <p:sp>
        <p:nvSpPr>
          <p:cNvPr id="95" name="Shape 95"/>
          <p:cNvSpPr/>
          <p:nvPr/>
        </p:nvSpPr>
        <p:spPr>
          <a:xfrm>
            <a:off x="4031459" y="2823897"/>
            <a:ext cx="4385066" cy="383647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Shape 10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sz="4800" u="sng"/>
              <a:t>ZÁKLADY 1:50</a:t>
            </a:r>
          </a:p>
        </p:txBody>
      </p:sp>
      <p:sp>
        <p:nvSpPr>
          <p:cNvPr id="101" name="Shape 101"/>
          <p:cNvSpPr txBox="1">
            <a:spLocks noGrp="1"/>
          </p:cNvSpPr>
          <p:nvPr>
            <p:ph type="body" idx="1"/>
          </p:nvPr>
        </p:nvSpPr>
        <p:spPr>
          <a:xfrm>
            <a:off x="400050" y="1300175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064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2800"/>
              <a:t>označím všechny "zdi a sloupy" a upravím jejich rozměry:</a:t>
            </a:r>
          </a:p>
          <a:p>
            <a:pPr marL="457200" lvl="0" indent="-4064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2800"/>
              <a:t> výšku na 1200mm </a:t>
            </a:r>
          </a:p>
          <a:p>
            <a:pPr marL="457200" lvl="0" indent="-4064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2800"/>
              <a:t>rozšířím cca o 100 mm</a:t>
            </a:r>
          </a:p>
        </p:txBody>
      </p:sp>
      <p:sp>
        <p:nvSpPr>
          <p:cNvPr id="102" name="Shape 102"/>
          <p:cNvSpPr/>
          <p:nvPr/>
        </p:nvSpPr>
        <p:spPr>
          <a:xfrm>
            <a:off x="4530148" y="3050998"/>
            <a:ext cx="4313802" cy="364152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Shape 10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b="1" u="sng"/>
              <a:t>ZÁKLADY 1:50</a:t>
            </a:r>
          </a:p>
        </p:txBody>
      </p:sp>
      <p:sp>
        <p:nvSpPr>
          <p:cNvPr id="108" name="Shape 10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Prokótovat</a:t>
            </a:r>
          </a:p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zesílit obrysovou čáru na 0,7 mm</a:t>
            </a:r>
          </a:p>
          <a:p>
            <a:pPr marL="457200" lvl="0" indent="-4318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prostupy instalací</a:t>
            </a:r>
          </a:p>
        </p:txBody>
      </p:sp>
      <p:sp>
        <p:nvSpPr>
          <p:cNvPr id="109" name="Shape 109"/>
          <p:cNvSpPr/>
          <p:nvPr/>
        </p:nvSpPr>
        <p:spPr>
          <a:xfrm>
            <a:off x="3811798" y="3310583"/>
            <a:ext cx="5117901" cy="344501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ZÁ</a:t>
            </a:r>
            <a:r>
              <a:rPr lang="cs" b="1" u="sng"/>
              <a:t>KLADY 1:50</a:t>
            </a:r>
          </a:p>
        </p:txBody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318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pro "dočištění konstrukcí vložit do pracovního listu a upravit čáry a výplně</a:t>
            </a:r>
          </a:p>
        </p:txBody>
      </p:sp>
      <p:sp>
        <p:nvSpPr>
          <p:cNvPr id="116" name="Shape 116"/>
          <p:cNvSpPr/>
          <p:nvPr/>
        </p:nvSpPr>
        <p:spPr>
          <a:xfrm>
            <a:off x="3115273" y="3070161"/>
            <a:ext cx="4751175" cy="337023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9329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b="1" u="sng"/>
              <a:t>ZÁKLADY 1:50</a:t>
            </a:r>
          </a:p>
        </p:txBody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23" name="Shape 123"/>
          <p:cNvSpPr/>
          <p:nvPr/>
        </p:nvSpPr>
        <p:spPr>
          <a:xfrm>
            <a:off x="1426974" y="1309670"/>
            <a:ext cx="6045400" cy="542125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 txBox="1">
            <a:spLocks noGrp="1"/>
          </p:cNvSpPr>
          <p:nvPr>
            <p:ph type="body" idx="1"/>
          </p:nvPr>
        </p:nvSpPr>
        <p:spPr>
          <a:xfrm>
            <a:off x="367225" y="390524"/>
            <a:ext cx="7089900" cy="24284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800"/>
              <a:t>VŠE VLOŽIT NA VÝKRES "ZÁKLADY 1:100 -  1:50" s příslušnou velikostí podkladního formátu - rozmístit účelně, bez zbytkových ploch papíru na naformátovaný podklad s tabulkou a logem.....</a:t>
            </a:r>
          </a:p>
        </p:txBody>
      </p:sp>
      <p:sp>
        <p:nvSpPr>
          <p:cNvPr id="129" name="Shape 129"/>
          <p:cNvSpPr/>
          <p:nvPr/>
        </p:nvSpPr>
        <p:spPr>
          <a:xfrm>
            <a:off x="1954670" y="2623783"/>
            <a:ext cx="6312079" cy="40222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 txBox="1">
            <a:spLocks noGrp="1"/>
          </p:cNvSpPr>
          <p:nvPr>
            <p:ph type="title"/>
          </p:nvPr>
        </p:nvSpPr>
        <p:spPr>
          <a:xfrm>
            <a:off x="457200" y="584562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SEZNAM VÝKRESŮ:</a:t>
            </a:r>
          </a:p>
          <a:p>
            <a:pPr lvl="0" rtl="0">
              <a:buClr>
                <a:srgbClr val="000000"/>
              </a:buClr>
              <a:buSzPct val="36666"/>
              <a:buFont typeface="Arial"/>
              <a:buNone/>
            </a:pPr>
            <a:r>
              <a:rPr lang="cs" sz="3000"/>
              <a:t>pro připomenutí, co Vás ještě letos čeká:</a:t>
            </a:r>
          </a:p>
          <a:p>
            <a:endParaRPr lang="cs" sz="3000"/>
          </a:p>
        </p:txBody>
      </p:sp>
      <p:sp>
        <p:nvSpPr>
          <p:cNvPr id="135" name="Shape 135"/>
          <p:cNvSpPr/>
          <p:nvPr/>
        </p:nvSpPr>
        <p:spPr>
          <a:xfrm>
            <a:off x="2264225" y="1424450"/>
            <a:ext cx="5307679" cy="52094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41" name="Shape 141"/>
          <p:cNvSpPr txBox="1">
            <a:spLocks noGrp="1"/>
          </p:cNvSpPr>
          <p:nvPr>
            <p:ph type="title"/>
          </p:nvPr>
        </p:nvSpPr>
        <p:spPr>
          <a:xfrm>
            <a:off x="457200" y="674512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 - nashledanou příště, ale "můžete" pracovat i doma!</a:t>
            </a:r>
          </a:p>
        </p:txBody>
      </p:sp>
      <p:sp>
        <p:nvSpPr>
          <p:cNvPr id="142" name="Shape 142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43" name="Shape 143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194</Words>
  <Application>Microsoft Office PowerPoint</Application>
  <PresentationFormat>Předvádění na obrazovce (4:3)</PresentationFormat>
  <Paragraphs>26</Paragraphs>
  <Slides>11</Slides>
  <Notes>10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/>
      <vt:lpstr>Microsoft Word Document</vt:lpstr>
      <vt:lpstr>Prezentace aplikace PowerPoint</vt:lpstr>
      <vt:lpstr> SP4 -  RD         PROVÁDĚCÍ      v ARCHICADU</vt:lpstr>
      <vt:lpstr>
ZÁKLADY 1:50</vt:lpstr>
      <vt:lpstr>ZÁKLADY 1:50</vt:lpstr>
      <vt:lpstr>ZÁKLADY 1:50</vt:lpstr>
      <vt:lpstr>ZÁKLADY 1:50</vt:lpstr>
      <vt:lpstr>ZÁKLADY 1:50</vt:lpstr>
      <vt:lpstr>ZÁKLADY 1:50</vt:lpstr>
      <vt:lpstr>Prezentace aplikace PowerPoint</vt:lpstr>
      <vt:lpstr>SEZNAM VÝKRESŮ: pro připomenutí, co Vás ještě letos čeká: </vt:lpstr>
      <vt:lpstr>Děkuji za pozornost - nashledanou příště, ale "můžete" pracovat i doma!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2013-07-10T11:40:25Z</dcterms:modified>
</cp:coreProperties>
</file>