
<file path=[Content_Types].xml><?xml version="1.0" encoding="utf-8"?>
<Types xmlns="http://schemas.openxmlformats.org/package/2006/content-types">
  <Default Extension="png" ContentType="image/pn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4" r:id="rId1"/>
  </p:sldMasterIdLst>
  <p:notesMasterIdLst>
    <p:notesMasterId r:id="rId15"/>
  </p:notesMasterIdLst>
  <p:sldIdLst>
    <p:sldId id="26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9144000" cy="6858000" type="screen4x3"/>
  <p:notesSz cx="6858000" cy="9144000"/>
  <p:defaultTextStyle>
    <a:defPPr marR="0" algn="l" rtl="0">
      <a:lnSpc>
        <a:spcPct val="100000"/>
      </a:lnSpc>
      <a:spcBef>
        <a:spcPts val="0"/>
      </a:spcBef>
      <a:spcAft>
        <a:spcPts val="0"/>
      </a:spcAft>
    </a:defPPr>
    <a:lvl1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1pPr>
    <a:lvl2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2pPr>
    <a:lvl3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3pPr>
    <a:lvl4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4pPr>
    <a:lvl5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5pPr>
    <a:lvl6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6pPr>
    <a:lvl7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7pPr>
    <a:lvl8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8pPr>
    <a:lvl9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90651C3A-4460-11DB-9652-00E08161165F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2" d="100"/>
          <a:sy n="92" d="100"/>
        </p:scale>
        <p:origin x="-942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" name="Shape 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>
              <a:defRPr sz="1100"/>
            </a:lvl1pPr>
            <a:lvl2pPr>
              <a:defRPr sz="1100"/>
            </a:lvl2pPr>
            <a:lvl3pPr>
              <a:defRPr sz="1100"/>
            </a:lvl3pPr>
            <a:lvl4pPr>
              <a:defRPr sz="11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721641442"/>
      </p:ext>
    </p:extLst>
  </p:cSld>
  <p:clrMap bg1="lt1" tx1="dk1" bg2="dk2" tx2="lt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Shape 83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4" name="Shape 8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Shape 89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0" name="Shape 9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Shape 95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6" name="Shape 9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Shape 102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3" name="Shape 10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Shape 109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0" name="Shape 11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Shape 116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7" name="Shape 11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Shape 123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4" name="Shape 12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Shape 130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1" name="Shape 13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Shape 137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8" name="Shape 138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Shape 143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4" name="Shape 14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Shape 149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0" name="Shape 15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Shape 157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8" name="Shape 158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hape 13"/>
          <p:cNvSpPr txBox="1">
            <a:spLocks noGrp="1"/>
          </p:cNvSpPr>
          <p:nvPr>
            <p:ph type="ctrTitle"/>
          </p:nvPr>
        </p:nvSpPr>
        <p:spPr>
          <a:xfrm>
            <a:off x="1997075" y="1461141"/>
            <a:ext cx="6400799" cy="1470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4" name="Shape 14"/>
          <p:cNvSpPr txBox="1">
            <a:spLocks noGrp="1"/>
          </p:cNvSpPr>
          <p:nvPr>
            <p:ph type="subTitle" idx="1"/>
          </p:nvPr>
        </p:nvSpPr>
        <p:spPr>
          <a:xfrm>
            <a:off x="1997075" y="3002402"/>
            <a:ext cx="6400799" cy="11624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5" name="Shape 15"/>
          <p:cNvSpPr/>
          <p:nvPr/>
        </p:nvSpPr>
        <p:spPr>
          <a:xfrm>
            <a:off x="0" y="0"/>
            <a:ext cx="3135299" cy="68580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6" name="Shape 16"/>
          <p:cNvSpPr/>
          <p:nvPr/>
        </p:nvSpPr>
        <p:spPr>
          <a:xfrm>
            <a:off x="3175" y="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512"/>
                </a:moveTo>
                <a:lnTo>
                  <a:pt x="2" y="0"/>
                </a:lnTo>
                <a:lnTo>
                  <a:pt x="0" y="0"/>
                </a:lnTo>
                <a:lnTo>
                  <a:pt x="0" y="512"/>
                </a:lnTo>
                <a:lnTo>
                  <a:pt x="400" y="512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7" name="Shape 17"/>
          <p:cNvSpPr/>
          <p:nvPr/>
        </p:nvSpPr>
        <p:spPr>
          <a:xfrm>
            <a:off x="3175" y="2555875"/>
            <a:ext cx="635000" cy="815975"/>
          </a:xfrm>
          <a:custGeom>
            <a:avLst/>
            <a:gdLst/>
            <a:ahLst/>
            <a:cxnLst/>
            <a:rect l="0" t="0" r="0" b="0"/>
            <a:pathLst>
              <a:path w="400" h="514" extrusionOk="0">
                <a:moveTo>
                  <a:pt x="400" y="0"/>
                </a:moveTo>
                <a:lnTo>
                  <a:pt x="0" y="0"/>
                </a:lnTo>
                <a:lnTo>
                  <a:pt x="0" y="514"/>
                </a:lnTo>
                <a:lnTo>
                  <a:pt x="2" y="514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8" name="Shape 18"/>
          <p:cNvSpPr/>
          <p:nvPr/>
        </p:nvSpPr>
        <p:spPr>
          <a:xfrm>
            <a:off x="3175" y="1743075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512"/>
                </a:moveTo>
                <a:lnTo>
                  <a:pt x="2" y="0"/>
                </a:lnTo>
                <a:lnTo>
                  <a:pt x="0" y="0"/>
                </a:lnTo>
                <a:lnTo>
                  <a:pt x="0" y="512"/>
                </a:lnTo>
                <a:lnTo>
                  <a:pt x="400" y="512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9" name="Shape 19"/>
          <p:cNvSpPr/>
          <p:nvPr/>
        </p:nvSpPr>
        <p:spPr>
          <a:xfrm>
            <a:off x="152400" y="1743075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512"/>
                </a:moveTo>
                <a:lnTo>
                  <a:pt x="830" y="512"/>
                </a:lnTo>
                <a:lnTo>
                  <a:pt x="432" y="0"/>
                </a:lnTo>
                <a:lnTo>
                  <a:pt x="0" y="0"/>
                </a:lnTo>
                <a:lnTo>
                  <a:pt x="398" y="512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0" name="Shape 20"/>
          <p:cNvSpPr/>
          <p:nvPr/>
        </p:nvSpPr>
        <p:spPr>
          <a:xfrm>
            <a:off x="152400" y="4302125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830" y="0"/>
                </a:moveTo>
                <a:lnTo>
                  <a:pt x="398" y="0"/>
                </a:lnTo>
                <a:lnTo>
                  <a:pt x="0" y="512"/>
                </a:lnTo>
                <a:lnTo>
                  <a:pt x="432" y="512"/>
                </a:lnTo>
                <a:lnTo>
                  <a:pt x="83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1" name="Shape 21"/>
          <p:cNvSpPr/>
          <p:nvPr/>
        </p:nvSpPr>
        <p:spPr>
          <a:xfrm>
            <a:off x="152400" y="3486150"/>
            <a:ext cx="1317625" cy="815975"/>
          </a:xfrm>
          <a:custGeom>
            <a:avLst/>
            <a:gdLst/>
            <a:ahLst/>
            <a:cxnLst/>
            <a:rect l="0" t="0" r="0" b="0"/>
            <a:pathLst>
              <a:path w="830" h="514" extrusionOk="0">
                <a:moveTo>
                  <a:pt x="432" y="0"/>
                </a:moveTo>
                <a:lnTo>
                  <a:pt x="0" y="0"/>
                </a:lnTo>
                <a:lnTo>
                  <a:pt x="398" y="514"/>
                </a:lnTo>
                <a:lnTo>
                  <a:pt x="830" y="514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2" name="Shape 22"/>
          <p:cNvSpPr/>
          <p:nvPr/>
        </p:nvSpPr>
        <p:spPr>
          <a:xfrm>
            <a:off x="984250" y="3486150"/>
            <a:ext cx="1322387" cy="815975"/>
          </a:xfrm>
          <a:custGeom>
            <a:avLst/>
            <a:gdLst/>
            <a:ahLst/>
            <a:cxnLst/>
            <a:rect l="0" t="0" r="0" b="0"/>
            <a:pathLst>
              <a:path w="833" h="514" extrusionOk="0">
                <a:moveTo>
                  <a:pt x="399" y="514"/>
                </a:moveTo>
                <a:lnTo>
                  <a:pt x="833" y="514"/>
                </a:lnTo>
                <a:lnTo>
                  <a:pt x="435" y="0"/>
                </a:lnTo>
                <a:lnTo>
                  <a:pt x="0" y="0"/>
                </a:lnTo>
                <a:lnTo>
                  <a:pt x="399" y="514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3" name="Shape 23"/>
          <p:cNvSpPr/>
          <p:nvPr/>
        </p:nvSpPr>
        <p:spPr>
          <a:xfrm>
            <a:off x="3175" y="3486150"/>
            <a:ext cx="635000" cy="815975"/>
          </a:xfrm>
          <a:custGeom>
            <a:avLst/>
            <a:gdLst/>
            <a:ahLst/>
            <a:cxnLst/>
            <a:rect l="0" t="0" r="0" b="0"/>
            <a:pathLst>
              <a:path w="400" h="514" extrusionOk="0">
                <a:moveTo>
                  <a:pt x="2" y="0"/>
                </a:moveTo>
                <a:lnTo>
                  <a:pt x="0" y="0"/>
                </a:lnTo>
                <a:lnTo>
                  <a:pt x="0" y="514"/>
                </a:lnTo>
                <a:lnTo>
                  <a:pt x="400" y="514"/>
                </a:lnTo>
                <a:lnTo>
                  <a:pt x="2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4" name="Shape 24"/>
          <p:cNvSpPr/>
          <p:nvPr/>
        </p:nvSpPr>
        <p:spPr>
          <a:xfrm>
            <a:off x="984250" y="6045200"/>
            <a:ext cx="1322387" cy="812800"/>
          </a:xfrm>
          <a:custGeom>
            <a:avLst/>
            <a:gdLst/>
            <a:ahLst/>
            <a:cxnLst/>
            <a:rect l="0" t="0" r="0" b="0"/>
            <a:pathLst>
              <a:path w="833" h="512" extrusionOk="0">
                <a:moveTo>
                  <a:pt x="399" y="0"/>
                </a:moveTo>
                <a:lnTo>
                  <a:pt x="0" y="512"/>
                </a:lnTo>
                <a:lnTo>
                  <a:pt x="435" y="512"/>
                </a:lnTo>
                <a:lnTo>
                  <a:pt x="833" y="0"/>
                </a:lnTo>
                <a:lnTo>
                  <a:pt x="399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5" name="Shape 25"/>
          <p:cNvSpPr/>
          <p:nvPr/>
        </p:nvSpPr>
        <p:spPr>
          <a:xfrm>
            <a:off x="984250" y="5232400"/>
            <a:ext cx="1322387" cy="812800"/>
          </a:xfrm>
          <a:custGeom>
            <a:avLst/>
            <a:gdLst/>
            <a:ahLst/>
            <a:cxnLst/>
            <a:rect l="0" t="0" r="0" b="0"/>
            <a:pathLst>
              <a:path w="833" h="512" extrusionOk="0">
                <a:moveTo>
                  <a:pt x="435" y="0"/>
                </a:moveTo>
                <a:lnTo>
                  <a:pt x="0" y="0"/>
                </a:lnTo>
                <a:lnTo>
                  <a:pt x="399" y="512"/>
                </a:lnTo>
                <a:lnTo>
                  <a:pt x="833" y="512"/>
                </a:lnTo>
                <a:lnTo>
                  <a:pt x="435" y="0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6" name="Shape 26"/>
          <p:cNvSpPr/>
          <p:nvPr/>
        </p:nvSpPr>
        <p:spPr>
          <a:xfrm>
            <a:off x="1820863" y="52324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434" y="0"/>
                </a:moveTo>
                <a:lnTo>
                  <a:pt x="0" y="0"/>
                </a:lnTo>
                <a:lnTo>
                  <a:pt x="398" y="512"/>
                </a:lnTo>
                <a:lnTo>
                  <a:pt x="830" y="512"/>
                </a:lnTo>
                <a:lnTo>
                  <a:pt x="434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7" name="Shape 27"/>
          <p:cNvSpPr/>
          <p:nvPr/>
        </p:nvSpPr>
        <p:spPr>
          <a:xfrm>
            <a:off x="3175" y="81280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8" name="Shape 28"/>
          <p:cNvSpPr/>
          <p:nvPr/>
        </p:nvSpPr>
        <p:spPr>
          <a:xfrm>
            <a:off x="152400" y="2555875"/>
            <a:ext cx="1317625" cy="815975"/>
          </a:xfrm>
          <a:custGeom>
            <a:avLst/>
            <a:gdLst/>
            <a:ahLst/>
            <a:cxnLst/>
            <a:rect l="0" t="0" r="0" b="0"/>
            <a:pathLst>
              <a:path w="830" h="514" extrusionOk="0">
                <a:moveTo>
                  <a:pt x="0" y="514"/>
                </a:moveTo>
                <a:lnTo>
                  <a:pt x="432" y="514"/>
                </a:lnTo>
                <a:lnTo>
                  <a:pt x="830" y="0"/>
                </a:lnTo>
                <a:lnTo>
                  <a:pt x="398" y="0"/>
                </a:lnTo>
                <a:lnTo>
                  <a:pt x="0" y="514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9" name="Shape 29"/>
          <p:cNvSpPr/>
          <p:nvPr/>
        </p:nvSpPr>
        <p:spPr>
          <a:xfrm>
            <a:off x="984250" y="4302125"/>
            <a:ext cx="1322387" cy="812800"/>
          </a:xfrm>
          <a:custGeom>
            <a:avLst/>
            <a:gdLst/>
            <a:ahLst/>
            <a:cxnLst/>
            <a:rect l="0" t="0" r="0" b="0"/>
            <a:pathLst>
              <a:path w="833" h="512" extrusionOk="0">
                <a:moveTo>
                  <a:pt x="0" y="512"/>
                </a:moveTo>
                <a:lnTo>
                  <a:pt x="435" y="512"/>
                </a:lnTo>
                <a:lnTo>
                  <a:pt x="833" y="0"/>
                </a:lnTo>
                <a:lnTo>
                  <a:pt x="399" y="0"/>
                </a:lnTo>
                <a:lnTo>
                  <a:pt x="0" y="512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0" name="Shape 30"/>
          <p:cNvSpPr/>
          <p:nvPr/>
        </p:nvSpPr>
        <p:spPr>
          <a:xfrm>
            <a:off x="3175" y="4302125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1" name="Shape 31"/>
          <p:cNvSpPr/>
          <p:nvPr/>
        </p:nvSpPr>
        <p:spPr>
          <a:xfrm>
            <a:off x="1820863" y="60452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0"/>
                </a:moveTo>
                <a:lnTo>
                  <a:pt x="0" y="512"/>
                </a:lnTo>
                <a:lnTo>
                  <a:pt x="434" y="512"/>
                </a:lnTo>
                <a:lnTo>
                  <a:pt x="830" y="0"/>
                </a:lnTo>
                <a:lnTo>
                  <a:pt x="398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2" name="Shape 32"/>
          <p:cNvSpPr/>
          <p:nvPr/>
        </p:nvSpPr>
        <p:spPr>
          <a:xfrm>
            <a:off x="152400" y="60452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0"/>
                </a:moveTo>
                <a:lnTo>
                  <a:pt x="0" y="512"/>
                </a:lnTo>
                <a:lnTo>
                  <a:pt x="432" y="512"/>
                </a:lnTo>
                <a:lnTo>
                  <a:pt x="830" y="0"/>
                </a:lnTo>
                <a:lnTo>
                  <a:pt x="398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3" name="Shape 33"/>
          <p:cNvSpPr/>
          <p:nvPr/>
        </p:nvSpPr>
        <p:spPr>
          <a:xfrm>
            <a:off x="3175" y="604520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4" name="Shape 34"/>
          <p:cNvSpPr/>
          <p:nvPr/>
        </p:nvSpPr>
        <p:spPr>
          <a:xfrm>
            <a:off x="3175" y="523240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512"/>
                </a:moveTo>
                <a:lnTo>
                  <a:pt x="2" y="0"/>
                </a:lnTo>
                <a:lnTo>
                  <a:pt x="0" y="0"/>
                </a:lnTo>
                <a:lnTo>
                  <a:pt x="0" y="512"/>
                </a:lnTo>
                <a:lnTo>
                  <a:pt x="400" y="512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5" name="Shape 35"/>
          <p:cNvSpPr/>
          <p:nvPr/>
        </p:nvSpPr>
        <p:spPr>
          <a:xfrm>
            <a:off x="152400" y="52324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512"/>
                </a:moveTo>
                <a:lnTo>
                  <a:pt x="830" y="512"/>
                </a:lnTo>
                <a:lnTo>
                  <a:pt x="432" y="0"/>
                </a:lnTo>
                <a:lnTo>
                  <a:pt x="0" y="0"/>
                </a:lnTo>
                <a:lnTo>
                  <a:pt x="398" y="512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6" name="Shape 36"/>
          <p:cNvSpPr/>
          <p:nvPr/>
        </p:nvSpPr>
        <p:spPr>
          <a:xfrm>
            <a:off x="7415211" y="0"/>
            <a:ext cx="1555750" cy="816301"/>
          </a:xfrm>
          <a:custGeom>
            <a:avLst/>
            <a:gdLst/>
            <a:ahLst/>
            <a:cxnLst/>
            <a:rect l="0" t="0" r="0" b="0"/>
            <a:pathLst>
              <a:path w="980" h="607" extrusionOk="0">
                <a:moveTo>
                  <a:pt x="510" y="607"/>
                </a:moveTo>
                <a:lnTo>
                  <a:pt x="980" y="0"/>
                </a:lnTo>
                <a:lnTo>
                  <a:pt x="470" y="0"/>
                </a:lnTo>
                <a:lnTo>
                  <a:pt x="0" y="607"/>
                </a:lnTo>
                <a:lnTo>
                  <a:pt x="510" y="607"/>
                </a:lnTo>
                <a:lnTo>
                  <a:pt x="510" y="607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7" name="Shape 37"/>
          <p:cNvSpPr/>
          <p:nvPr/>
        </p:nvSpPr>
        <p:spPr>
          <a:xfrm>
            <a:off x="8397875" y="1746911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8" name="Shape 38"/>
          <p:cNvSpPr/>
          <p:nvPr/>
        </p:nvSpPr>
        <p:spPr>
          <a:xfrm>
            <a:off x="8397875" y="2560524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0" y="0"/>
                </a:moveTo>
                <a:lnTo>
                  <a:pt x="470" y="605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9" name="Shape 39"/>
          <p:cNvSpPr/>
          <p:nvPr/>
        </p:nvSpPr>
        <p:spPr>
          <a:xfrm>
            <a:off x="8397875" y="2689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40" name="Shape 40"/>
          <p:cNvSpPr/>
          <p:nvPr/>
        </p:nvSpPr>
        <p:spPr>
          <a:xfrm>
            <a:off x="8397875" y="816300"/>
            <a:ext cx="746125" cy="809578"/>
          </a:xfrm>
          <a:custGeom>
            <a:avLst/>
            <a:gdLst/>
            <a:ahLst/>
            <a:cxnLst/>
            <a:rect l="0" t="0" r="0" b="0"/>
            <a:pathLst>
              <a:path w="470" h="602" extrusionOk="0">
                <a:moveTo>
                  <a:pt x="0" y="0"/>
                </a:moveTo>
                <a:lnTo>
                  <a:pt x="470" y="602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41" name="Shape 41"/>
          <p:cNvSpPr/>
          <p:nvPr/>
        </p:nvSpPr>
        <p:spPr>
          <a:xfrm>
            <a:off x="7415211" y="816300"/>
            <a:ext cx="1555750" cy="813611"/>
          </a:xfrm>
          <a:custGeom>
            <a:avLst/>
            <a:gdLst/>
            <a:ahLst/>
            <a:cxnLst/>
            <a:rect l="0" t="0" r="0" b="0"/>
            <a:pathLst>
              <a:path w="980" h="605" extrusionOk="0">
                <a:moveTo>
                  <a:pt x="510" y="0"/>
                </a:moveTo>
                <a:lnTo>
                  <a:pt x="980" y="605"/>
                </a:lnTo>
                <a:lnTo>
                  <a:pt x="470" y="605"/>
                </a:lnTo>
                <a:lnTo>
                  <a:pt x="0" y="0"/>
                </a:lnTo>
                <a:lnTo>
                  <a:pt x="510" y="0"/>
                </a:lnTo>
                <a:lnTo>
                  <a:pt x="51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x" type="tx">
  <p:cSld name="tx"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Shape 43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rtl="0">
              <a:buNone/>
              <a:defRPr sz="3600"/>
            </a:lvl1pPr>
            <a:lvl2pPr rtl="0">
              <a:buNone/>
              <a:defRPr sz="3600"/>
            </a:lvl2pPr>
            <a:lvl3pPr rtl="0">
              <a:buNone/>
              <a:defRPr sz="3600"/>
            </a:lvl3pPr>
            <a:lvl4pPr rtl="0">
              <a:buNone/>
              <a:defRPr sz="3600"/>
            </a:lvl4pPr>
            <a:lvl5pPr rtl="0">
              <a:buNone/>
              <a:defRPr sz="3600"/>
            </a:lvl5pPr>
            <a:lvl6pPr rtl="0">
              <a:buNone/>
              <a:defRPr sz="3600"/>
            </a:lvl6pPr>
            <a:lvl7pPr rtl="0">
              <a:buNone/>
              <a:defRPr sz="3600"/>
            </a:lvl7pPr>
            <a:lvl8pPr rtl="0">
              <a:buNone/>
              <a:defRPr sz="3600"/>
            </a:lvl8pPr>
            <a:lvl9pPr rtl="0">
              <a:buNone/>
              <a:defRPr sz="3600"/>
            </a:lvl9pPr>
          </a:lstStyle>
          <a:p>
            <a:endParaRPr/>
          </a:p>
        </p:txBody>
      </p:sp>
      <p:sp>
        <p:nvSpPr>
          <p:cNvPr id="44" name="Shape 44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8401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342900" algn="l" rtl="0">
              <a:spcBef>
                <a:spcPts val="0"/>
              </a:spcBef>
              <a:buClr>
                <a:schemeClr val="lt1"/>
              </a:buClr>
              <a:buSzPct val="166666"/>
              <a:buFont typeface="Arial"/>
              <a:buChar char="•"/>
              <a:defRPr sz="3200">
                <a:solidFill>
                  <a:schemeClr val="lt1"/>
                </a:solidFill>
              </a:defRPr>
            </a:lvl1pPr>
            <a:lvl2pPr marL="742950" indent="-285750" algn="l" rtl="0">
              <a:spcBef>
                <a:spcPts val="560"/>
              </a:spcBef>
              <a:buClr>
                <a:schemeClr val="lt1"/>
              </a:buClr>
              <a:buSzPct val="100000"/>
              <a:buFont typeface="Courier New"/>
              <a:buChar char="o"/>
              <a:defRPr sz="2800">
                <a:solidFill>
                  <a:schemeClr val="lt1"/>
                </a:solidFill>
              </a:defRPr>
            </a:lvl2pPr>
            <a:lvl3pPr marL="1143000" indent="-228600" algn="l" rtl="0">
              <a:spcBef>
                <a:spcPts val="480"/>
              </a:spcBef>
              <a:buClr>
                <a:schemeClr val="lt1"/>
              </a:buClr>
              <a:buSzPct val="100000"/>
              <a:buFont typeface="Wingdings"/>
              <a:buChar char="§"/>
              <a:defRPr sz="2400">
                <a:solidFill>
                  <a:schemeClr val="lt1"/>
                </a:solidFill>
              </a:defRPr>
            </a:lvl3pPr>
            <a:lvl4pPr marL="1600200" indent="-228600" algn="l" rtl="0">
              <a:spcBef>
                <a:spcPts val="400"/>
              </a:spcBef>
              <a:buClr>
                <a:schemeClr val="lt1"/>
              </a:buClr>
              <a:buSzPct val="166666"/>
              <a:buFont typeface="Arial"/>
              <a:buChar char="•"/>
              <a:defRPr sz="2000">
                <a:solidFill>
                  <a:schemeClr val="lt1"/>
                </a:solidFill>
              </a:defRPr>
            </a:lvl4pPr>
            <a:lvl5pPr marL="20574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Courier New"/>
              <a:buChar char="o"/>
              <a:defRPr sz="2000">
                <a:solidFill>
                  <a:schemeClr val="lt1"/>
                </a:solidFill>
              </a:defRPr>
            </a:lvl5pPr>
            <a:lvl6pPr marL="25146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Wingdings"/>
              <a:buChar char="§"/>
              <a:defRPr sz="2000">
                <a:solidFill>
                  <a:schemeClr val="lt1"/>
                </a:solidFill>
              </a:defRPr>
            </a:lvl6pPr>
            <a:lvl7pPr marL="2971800" indent="-228600" algn="l" rtl="0">
              <a:spcBef>
                <a:spcPts val="400"/>
              </a:spcBef>
              <a:buClr>
                <a:schemeClr val="lt1"/>
              </a:buClr>
              <a:buSzPct val="166666"/>
              <a:buFont typeface="Arial"/>
              <a:buChar char="•"/>
              <a:defRPr sz="2000">
                <a:solidFill>
                  <a:schemeClr val="lt1"/>
                </a:solidFill>
              </a:defRPr>
            </a:lvl7pPr>
            <a:lvl8pPr marL="34290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Courier New"/>
              <a:buChar char="o"/>
              <a:defRPr sz="2000" baseline="0">
                <a:solidFill>
                  <a:schemeClr val="lt1"/>
                </a:solidFill>
              </a:defRPr>
            </a:lvl8pPr>
            <a:lvl9pPr marL="38862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Wingdings"/>
              <a:buChar char="§"/>
              <a:defRPr sz="2000" baseline="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45" name="Shape 45"/>
          <p:cNvSpPr/>
          <p:nvPr/>
        </p:nvSpPr>
        <p:spPr>
          <a:xfrm>
            <a:off x="7415211" y="0"/>
            <a:ext cx="1555750" cy="816301"/>
          </a:xfrm>
          <a:custGeom>
            <a:avLst/>
            <a:gdLst/>
            <a:ahLst/>
            <a:cxnLst/>
            <a:rect l="0" t="0" r="0" b="0"/>
            <a:pathLst>
              <a:path w="980" h="607" extrusionOk="0">
                <a:moveTo>
                  <a:pt x="510" y="607"/>
                </a:moveTo>
                <a:lnTo>
                  <a:pt x="980" y="0"/>
                </a:lnTo>
                <a:lnTo>
                  <a:pt x="470" y="0"/>
                </a:lnTo>
                <a:lnTo>
                  <a:pt x="0" y="607"/>
                </a:lnTo>
                <a:lnTo>
                  <a:pt x="510" y="607"/>
                </a:lnTo>
                <a:lnTo>
                  <a:pt x="510" y="607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46" name="Shape 46"/>
          <p:cNvSpPr/>
          <p:nvPr/>
        </p:nvSpPr>
        <p:spPr>
          <a:xfrm>
            <a:off x="8397875" y="1746911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47" name="Shape 47"/>
          <p:cNvSpPr/>
          <p:nvPr/>
        </p:nvSpPr>
        <p:spPr>
          <a:xfrm>
            <a:off x="8397875" y="2560524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0" y="0"/>
                </a:moveTo>
                <a:lnTo>
                  <a:pt x="470" y="605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48" name="Shape 48"/>
          <p:cNvSpPr/>
          <p:nvPr/>
        </p:nvSpPr>
        <p:spPr>
          <a:xfrm>
            <a:off x="7415211" y="816300"/>
            <a:ext cx="1555750" cy="813611"/>
          </a:xfrm>
          <a:custGeom>
            <a:avLst/>
            <a:gdLst/>
            <a:ahLst/>
            <a:cxnLst/>
            <a:rect l="0" t="0" r="0" b="0"/>
            <a:pathLst>
              <a:path w="980" h="605" extrusionOk="0">
                <a:moveTo>
                  <a:pt x="510" y="0"/>
                </a:moveTo>
                <a:lnTo>
                  <a:pt x="980" y="605"/>
                </a:lnTo>
                <a:lnTo>
                  <a:pt x="470" y="605"/>
                </a:lnTo>
                <a:lnTo>
                  <a:pt x="0" y="0"/>
                </a:lnTo>
                <a:lnTo>
                  <a:pt x="510" y="0"/>
                </a:lnTo>
                <a:lnTo>
                  <a:pt x="51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ColTx" type="twoColTx">
  <p:cSld name="twoColTx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Shape 50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1pPr>
            <a:lvl2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2pPr>
            <a:lvl3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3pPr>
            <a:lvl4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4pPr>
            <a:lvl5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5pPr>
            <a:lvl6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6pPr>
            <a:lvl7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7pPr>
            <a:lvl8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8pPr>
            <a:lvl9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1" name="Shape 5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4038599" cy="48401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buNone/>
              <a:defRPr sz="2800"/>
            </a:lvl1pPr>
            <a:lvl2pPr rtl="0">
              <a:buNone/>
              <a:defRPr sz="2400"/>
            </a:lvl2pPr>
            <a:lvl3pPr rtl="0">
              <a:buNone/>
              <a:defRPr sz="2000"/>
            </a:lvl3pPr>
            <a:lvl4pPr rtl="0">
              <a:buNone/>
              <a:defRPr sz="1800"/>
            </a:lvl4pPr>
            <a:lvl5pPr rtl="0">
              <a:buNone/>
              <a:defRPr sz="1800"/>
            </a:lvl5pPr>
            <a:lvl6pPr rtl="0">
              <a:buNone/>
              <a:defRPr sz="1800"/>
            </a:lvl6pPr>
            <a:lvl7pPr rtl="0">
              <a:buNone/>
              <a:defRPr sz="1800"/>
            </a:lvl7pPr>
            <a:lvl8pPr rtl="0">
              <a:buNone/>
              <a:defRPr sz="1800"/>
            </a:lvl8pPr>
            <a:lvl9pPr rtl="0">
              <a:buNone/>
              <a:defRPr sz="1800"/>
            </a:lvl9pPr>
          </a:lstStyle>
          <a:p>
            <a:endParaRPr/>
          </a:p>
        </p:txBody>
      </p:sp>
      <p:sp>
        <p:nvSpPr>
          <p:cNvPr id="52" name="Shape 52"/>
          <p:cNvSpPr txBox="1">
            <a:spLocks noGrp="1"/>
          </p:cNvSpPr>
          <p:nvPr>
            <p:ph type="body" idx="2"/>
          </p:nvPr>
        </p:nvSpPr>
        <p:spPr>
          <a:xfrm>
            <a:off x="4648200" y="1600200"/>
            <a:ext cx="4038599" cy="48401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buNone/>
              <a:defRPr sz="2800"/>
            </a:lvl1pPr>
            <a:lvl2pPr rtl="0">
              <a:buNone/>
              <a:defRPr sz="2400"/>
            </a:lvl2pPr>
            <a:lvl3pPr rtl="0">
              <a:buNone/>
              <a:defRPr sz="2000"/>
            </a:lvl3pPr>
            <a:lvl4pPr rtl="0">
              <a:buNone/>
              <a:defRPr sz="1800"/>
            </a:lvl4pPr>
            <a:lvl5pPr rtl="0">
              <a:buNone/>
              <a:defRPr sz="1800"/>
            </a:lvl5pPr>
            <a:lvl6pPr rtl="0">
              <a:buNone/>
              <a:defRPr sz="1800"/>
            </a:lvl6pPr>
            <a:lvl7pPr rtl="0">
              <a:buNone/>
              <a:defRPr sz="1800"/>
            </a:lvl7pPr>
            <a:lvl8pPr rtl="0">
              <a:buNone/>
              <a:defRPr sz="1800"/>
            </a:lvl8pPr>
            <a:lvl9pPr rtl="0">
              <a:buNone/>
              <a:defRPr sz="1800"/>
            </a:lvl9pPr>
          </a:lstStyle>
          <a:p>
            <a:endParaRPr/>
          </a:p>
        </p:txBody>
      </p:sp>
      <p:sp>
        <p:nvSpPr>
          <p:cNvPr id="53" name="Shape 53"/>
          <p:cNvSpPr/>
          <p:nvPr/>
        </p:nvSpPr>
        <p:spPr>
          <a:xfrm>
            <a:off x="7415211" y="0"/>
            <a:ext cx="1555750" cy="816301"/>
          </a:xfrm>
          <a:custGeom>
            <a:avLst/>
            <a:gdLst/>
            <a:ahLst/>
            <a:cxnLst/>
            <a:rect l="0" t="0" r="0" b="0"/>
            <a:pathLst>
              <a:path w="980" h="607" extrusionOk="0">
                <a:moveTo>
                  <a:pt x="510" y="607"/>
                </a:moveTo>
                <a:lnTo>
                  <a:pt x="980" y="0"/>
                </a:lnTo>
                <a:lnTo>
                  <a:pt x="470" y="0"/>
                </a:lnTo>
                <a:lnTo>
                  <a:pt x="0" y="607"/>
                </a:lnTo>
                <a:lnTo>
                  <a:pt x="510" y="607"/>
                </a:lnTo>
                <a:lnTo>
                  <a:pt x="510" y="607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54" name="Shape 54"/>
          <p:cNvSpPr/>
          <p:nvPr/>
        </p:nvSpPr>
        <p:spPr>
          <a:xfrm>
            <a:off x="8397875" y="1746911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55" name="Shape 55"/>
          <p:cNvSpPr/>
          <p:nvPr/>
        </p:nvSpPr>
        <p:spPr>
          <a:xfrm>
            <a:off x="8397875" y="2560524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0" y="0"/>
                </a:moveTo>
                <a:lnTo>
                  <a:pt x="470" y="605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56" name="Shape 56"/>
          <p:cNvSpPr/>
          <p:nvPr/>
        </p:nvSpPr>
        <p:spPr>
          <a:xfrm>
            <a:off x="7415211" y="816300"/>
            <a:ext cx="1555750" cy="813611"/>
          </a:xfrm>
          <a:custGeom>
            <a:avLst/>
            <a:gdLst/>
            <a:ahLst/>
            <a:cxnLst/>
            <a:rect l="0" t="0" r="0" b="0"/>
            <a:pathLst>
              <a:path w="980" h="605" extrusionOk="0">
                <a:moveTo>
                  <a:pt x="510" y="0"/>
                </a:moveTo>
                <a:lnTo>
                  <a:pt x="980" y="605"/>
                </a:lnTo>
                <a:lnTo>
                  <a:pt x="470" y="605"/>
                </a:lnTo>
                <a:lnTo>
                  <a:pt x="0" y="0"/>
                </a:lnTo>
                <a:lnTo>
                  <a:pt x="510" y="0"/>
                </a:lnTo>
                <a:lnTo>
                  <a:pt x="51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Only" type="titleOnly">
  <p:cSld name="titleOnly"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Shape 58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1pPr>
            <a:lvl2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2pPr>
            <a:lvl3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3pPr>
            <a:lvl4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4pPr>
            <a:lvl5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5pPr>
            <a:lvl6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6pPr>
            <a:lvl7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7pPr>
            <a:lvl8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8pPr>
            <a:lvl9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9" name="Shape 59"/>
          <p:cNvSpPr/>
          <p:nvPr/>
        </p:nvSpPr>
        <p:spPr>
          <a:xfrm>
            <a:off x="3175" y="3486150"/>
            <a:ext cx="635000" cy="815975"/>
          </a:xfrm>
          <a:custGeom>
            <a:avLst/>
            <a:gdLst/>
            <a:ahLst/>
            <a:cxnLst/>
            <a:rect l="0" t="0" r="0" b="0"/>
            <a:pathLst>
              <a:path w="400" h="514" extrusionOk="0">
                <a:moveTo>
                  <a:pt x="2" y="0"/>
                </a:moveTo>
                <a:lnTo>
                  <a:pt x="0" y="0"/>
                </a:lnTo>
                <a:lnTo>
                  <a:pt x="0" y="514"/>
                </a:lnTo>
                <a:lnTo>
                  <a:pt x="400" y="514"/>
                </a:lnTo>
                <a:lnTo>
                  <a:pt x="2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0" name="Shape 60"/>
          <p:cNvSpPr/>
          <p:nvPr/>
        </p:nvSpPr>
        <p:spPr>
          <a:xfrm>
            <a:off x="3175" y="4302125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1" name="Shape 61"/>
          <p:cNvSpPr/>
          <p:nvPr/>
        </p:nvSpPr>
        <p:spPr>
          <a:xfrm>
            <a:off x="152400" y="60452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0"/>
                </a:moveTo>
                <a:lnTo>
                  <a:pt x="0" y="512"/>
                </a:lnTo>
                <a:lnTo>
                  <a:pt x="432" y="512"/>
                </a:lnTo>
                <a:lnTo>
                  <a:pt x="830" y="0"/>
                </a:lnTo>
                <a:lnTo>
                  <a:pt x="398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2" name="Shape 62"/>
          <p:cNvSpPr/>
          <p:nvPr/>
        </p:nvSpPr>
        <p:spPr>
          <a:xfrm>
            <a:off x="152400" y="52324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512"/>
                </a:moveTo>
                <a:lnTo>
                  <a:pt x="830" y="512"/>
                </a:lnTo>
                <a:lnTo>
                  <a:pt x="432" y="0"/>
                </a:lnTo>
                <a:lnTo>
                  <a:pt x="0" y="0"/>
                </a:lnTo>
                <a:lnTo>
                  <a:pt x="398" y="512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3" name="Shape 63"/>
          <p:cNvSpPr/>
          <p:nvPr/>
        </p:nvSpPr>
        <p:spPr>
          <a:xfrm>
            <a:off x="7415211" y="0"/>
            <a:ext cx="1555750" cy="816301"/>
          </a:xfrm>
          <a:custGeom>
            <a:avLst/>
            <a:gdLst/>
            <a:ahLst/>
            <a:cxnLst/>
            <a:rect l="0" t="0" r="0" b="0"/>
            <a:pathLst>
              <a:path w="980" h="607" extrusionOk="0">
                <a:moveTo>
                  <a:pt x="510" y="607"/>
                </a:moveTo>
                <a:lnTo>
                  <a:pt x="980" y="0"/>
                </a:lnTo>
                <a:lnTo>
                  <a:pt x="470" y="0"/>
                </a:lnTo>
                <a:lnTo>
                  <a:pt x="0" y="607"/>
                </a:lnTo>
                <a:lnTo>
                  <a:pt x="510" y="607"/>
                </a:lnTo>
                <a:lnTo>
                  <a:pt x="510" y="607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4" name="Shape 64"/>
          <p:cNvSpPr/>
          <p:nvPr/>
        </p:nvSpPr>
        <p:spPr>
          <a:xfrm>
            <a:off x="8397875" y="1746911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5" name="Shape 65"/>
          <p:cNvSpPr/>
          <p:nvPr/>
        </p:nvSpPr>
        <p:spPr>
          <a:xfrm>
            <a:off x="8397875" y="2560524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0" y="0"/>
                </a:moveTo>
                <a:lnTo>
                  <a:pt x="470" y="605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6" name="Shape 66"/>
          <p:cNvSpPr/>
          <p:nvPr/>
        </p:nvSpPr>
        <p:spPr>
          <a:xfrm>
            <a:off x="7415211" y="816300"/>
            <a:ext cx="1555750" cy="813611"/>
          </a:xfrm>
          <a:custGeom>
            <a:avLst/>
            <a:gdLst/>
            <a:ahLst/>
            <a:cxnLst/>
            <a:rect l="0" t="0" r="0" b="0"/>
            <a:pathLst>
              <a:path w="980" h="605" extrusionOk="0">
                <a:moveTo>
                  <a:pt x="510" y="0"/>
                </a:moveTo>
                <a:lnTo>
                  <a:pt x="980" y="605"/>
                </a:lnTo>
                <a:lnTo>
                  <a:pt x="470" y="605"/>
                </a:lnTo>
                <a:lnTo>
                  <a:pt x="0" y="0"/>
                </a:lnTo>
                <a:lnTo>
                  <a:pt x="510" y="0"/>
                </a:lnTo>
                <a:lnTo>
                  <a:pt x="51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_ONLY">
  <p:cSld name="CAPTION_ONLY"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Shape 68"/>
          <p:cNvSpPr txBox="1">
            <a:spLocks noGrp="1"/>
          </p:cNvSpPr>
          <p:nvPr>
            <p:ph type="body" idx="1"/>
          </p:nvPr>
        </p:nvSpPr>
        <p:spPr>
          <a:xfrm>
            <a:off x="1574800" y="4427537"/>
            <a:ext cx="5486399" cy="6843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indent="114300" algn="ctr" rtl="0">
              <a:buSzPct val="100000"/>
              <a:buNone/>
              <a:defRPr sz="1800"/>
            </a:lvl1pPr>
            <a:lvl2pPr marL="0" indent="114300" algn="ctr" rtl="0">
              <a:buSzPct val="100000"/>
              <a:buNone/>
              <a:defRPr sz="1800"/>
            </a:lvl2pPr>
            <a:lvl3pPr marL="0" indent="114300" algn="ctr" rtl="0">
              <a:buSzPct val="100000"/>
              <a:buNone/>
              <a:defRPr sz="1800"/>
            </a:lvl3pPr>
            <a:lvl4pPr marL="0" indent="114300" algn="ctr" rtl="0">
              <a:buSzPct val="100000"/>
              <a:buNone/>
              <a:defRPr sz="1800"/>
            </a:lvl4pPr>
            <a:lvl5pPr marL="0" indent="114300" algn="ctr" rtl="0">
              <a:buSzPct val="100000"/>
              <a:buNone/>
              <a:defRPr sz="1800"/>
            </a:lvl5pPr>
            <a:lvl6pPr marL="0" indent="114300" algn="ctr" rtl="0">
              <a:buSzPct val="100000"/>
              <a:buNone/>
              <a:defRPr sz="1800"/>
            </a:lvl6pPr>
            <a:lvl7pPr marL="0" indent="114300" algn="ctr" rtl="0">
              <a:buSzPct val="100000"/>
              <a:buNone/>
              <a:defRPr sz="1800"/>
            </a:lvl7pPr>
            <a:lvl8pPr marL="0" indent="114300" algn="ctr" rtl="0">
              <a:buSzPct val="100000"/>
              <a:buNone/>
              <a:defRPr sz="1800"/>
            </a:lvl8pPr>
            <a:lvl9pPr marL="0" indent="114300" algn="ctr" rtl="0">
              <a:buSzPct val="100000"/>
              <a:buNone/>
              <a:defRPr sz="1800"/>
            </a:lvl9pPr>
          </a:lstStyle>
          <a:p>
            <a:endParaRPr/>
          </a:p>
        </p:txBody>
      </p:sp>
      <p:sp>
        <p:nvSpPr>
          <p:cNvPr id="69" name="Shape 69"/>
          <p:cNvSpPr/>
          <p:nvPr/>
        </p:nvSpPr>
        <p:spPr>
          <a:xfrm>
            <a:off x="3175" y="3486150"/>
            <a:ext cx="635000" cy="815975"/>
          </a:xfrm>
          <a:custGeom>
            <a:avLst/>
            <a:gdLst/>
            <a:ahLst/>
            <a:cxnLst/>
            <a:rect l="0" t="0" r="0" b="0"/>
            <a:pathLst>
              <a:path w="400" h="514" extrusionOk="0">
                <a:moveTo>
                  <a:pt x="2" y="0"/>
                </a:moveTo>
                <a:lnTo>
                  <a:pt x="0" y="0"/>
                </a:lnTo>
                <a:lnTo>
                  <a:pt x="0" y="514"/>
                </a:lnTo>
                <a:lnTo>
                  <a:pt x="400" y="514"/>
                </a:lnTo>
                <a:lnTo>
                  <a:pt x="2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0" name="Shape 70"/>
          <p:cNvSpPr/>
          <p:nvPr/>
        </p:nvSpPr>
        <p:spPr>
          <a:xfrm>
            <a:off x="3175" y="4302125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1" name="Shape 71"/>
          <p:cNvSpPr/>
          <p:nvPr/>
        </p:nvSpPr>
        <p:spPr>
          <a:xfrm>
            <a:off x="152400" y="60452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0"/>
                </a:moveTo>
                <a:lnTo>
                  <a:pt x="0" y="512"/>
                </a:lnTo>
                <a:lnTo>
                  <a:pt x="432" y="512"/>
                </a:lnTo>
                <a:lnTo>
                  <a:pt x="830" y="0"/>
                </a:lnTo>
                <a:lnTo>
                  <a:pt x="398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2" name="Shape 72"/>
          <p:cNvSpPr/>
          <p:nvPr/>
        </p:nvSpPr>
        <p:spPr>
          <a:xfrm>
            <a:off x="152400" y="52324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512"/>
                </a:moveTo>
                <a:lnTo>
                  <a:pt x="830" y="512"/>
                </a:lnTo>
                <a:lnTo>
                  <a:pt x="432" y="0"/>
                </a:lnTo>
                <a:lnTo>
                  <a:pt x="0" y="0"/>
                </a:lnTo>
                <a:lnTo>
                  <a:pt x="398" y="512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3" name="Shape 73"/>
          <p:cNvSpPr/>
          <p:nvPr/>
        </p:nvSpPr>
        <p:spPr>
          <a:xfrm>
            <a:off x="7415211" y="0"/>
            <a:ext cx="1555750" cy="816301"/>
          </a:xfrm>
          <a:custGeom>
            <a:avLst/>
            <a:gdLst/>
            <a:ahLst/>
            <a:cxnLst/>
            <a:rect l="0" t="0" r="0" b="0"/>
            <a:pathLst>
              <a:path w="980" h="607" extrusionOk="0">
                <a:moveTo>
                  <a:pt x="510" y="607"/>
                </a:moveTo>
                <a:lnTo>
                  <a:pt x="980" y="0"/>
                </a:lnTo>
                <a:lnTo>
                  <a:pt x="470" y="0"/>
                </a:lnTo>
                <a:lnTo>
                  <a:pt x="0" y="607"/>
                </a:lnTo>
                <a:lnTo>
                  <a:pt x="510" y="607"/>
                </a:lnTo>
                <a:lnTo>
                  <a:pt x="510" y="607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4" name="Shape 74"/>
          <p:cNvSpPr/>
          <p:nvPr/>
        </p:nvSpPr>
        <p:spPr>
          <a:xfrm>
            <a:off x="8397875" y="1746911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5" name="Shape 75"/>
          <p:cNvSpPr/>
          <p:nvPr/>
        </p:nvSpPr>
        <p:spPr>
          <a:xfrm>
            <a:off x="8397875" y="2560524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0" y="0"/>
                </a:moveTo>
                <a:lnTo>
                  <a:pt x="470" y="605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6" name="Shape 76"/>
          <p:cNvSpPr/>
          <p:nvPr/>
        </p:nvSpPr>
        <p:spPr>
          <a:xfrm>
            <a:off x="7415211" y="816300"/>
            <a:ext cx="1555750" cy="813611"/>
          </a:xfrm>
          <a:custGeom>
            <a:avLst/>
            <a:gdLst/>
            <a:ahLst/>
            <a:cxnLst/>
            <a:rect l="0" t="0" r="0" b="0"/>
            <a:pathLst>
              <a:path w="980" h="605" extrusionOk="0">
                <a:moveTo>
                  <a:pt x="510" y="0"/>
                </a:moveTo>
                <a:lnTo>
                  <a:pt x="980" y="605"/>
                </a:lnTo>
                <a:lnTo>
                  <a:pt x="470" y="605"/>
                </a:lnTo>
                <a:lnTo>
                  <a:pt x="0" y="0"/>
                </a:lnTo>
                <a:lnTo>
                  <a:pt x="510" y="0"/>
                </a:lnTo>
                <a:lnTo>
                  <a:pt x="51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2890DA"/>
            </a:gs>
            <a:gs pos="100000">
              <a:schemeClr val="dk2"/>
            </a:gs>
          </a:gsLst>
          <a:path path="circle">
            <a:fillToRect t="100000" r="100000"/>
          </a:path>
          <a:tileRect l="-100000" b="-100000"/>
        </a:gradFill>
        <a:effectLst/>
      </p:bgPr>
    </p:bg>
    <p:spTree>
      <p:nvGrpSpPr>
        <p:cNvPr id="1" name="Shape 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6" name="Shape 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61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342900" algn="l" rtl="0">
              <a:spcBef>
                <a:spcPts val="0"/>
              </a:spcBef>
              <a:buClr>
                <a:schemeClr val="lt1"/>
              </a:buClr>
              <a:buSzPct val="166666"/>
              <a:buFont typeface="Arial"/>
              <a:buChar char="•"/>
              <a:defRPr sz="32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742950" indent="-285750" algn="l" rtl="0">
              <a:spcBef>
                <a:spcPts val="560"/>
              </a:spcBef>
              <a:buClr>
                <a:schemeClr val="lt1"/>
              </a:buClr>
              <a:buSzPct val="100000"/>
              <a:buFont typeface="Courier New"/>
              <a:buChar char="o"/>
              <a:defRPr sz="28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143000" indent="-228600" algn="l" rtl="0">
              <a:spcBef>
                <a:spcPts val="480"/>
              </a:spcBef>
              <a:buClr>
                <a:schemeClr val="lt1"/>
              </a:buClr>
              <a:buSzPct val="100000"/>
              <a:buFont typeface="Wingdings"/>
              <a:buChar char="§"/>
              <a:defRPr sz="24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600200" indent="-228600" algn="l" rtl="0">
              <a:spcBef>
                <a:spcPts val="400"/>
              </a:spcBef>
              <a:buClr>
                <a:schemeClr val="lt1"/>
              </a:buClr>
              <a:buSzPct val="166666"/>
              <a:buFont typeface="Arial"/>
              <a:buChar char="•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0574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Courier New"/>
              <a:buChar char="o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5146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Wingdings"/>
              <a:buChar char="§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971800" indent="-228600" algn="l" rtl="0">
              <a:spcBef>
                <a:spcPts val="400"/>
              </a:spcBef>
              <a:buClr>
                <a:schemeClr val="lt1"/>
              </a:buClr>
              <a:buSzPct val="166666"/>
              <a:buFont typeface="Arial"/>
              <a:buChar char="•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4290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Courier New"/>
              <a:buChar char="o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8862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Wingdings"/>
              <a:buChar char="§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7" name="Shape 7"/>
          <p:cNvSpPr/>
          <p:nvPr/>
        </p:nvSpPr>
        <p:spPr>
          <a:xfrm>
            <a:off x="0" y="0"/>
            <a:ext cx="3135299" cy="68580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8" name="Shape 8"/>
          <p:cNvSpPr/>
          <p:nvPr/>
        </p:nvSpPr>
        <p:spPr>
          <a:xfrm>
            <a:off x="3175" y="604520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9" name="Shape 9"/>
          <p:cNvSpPr/>
          <p:nvPr/>
        </p:nvSpPr>
        <p:spPr>
          <a:xfrm>
            <a:off x="3175" y="523240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512"/>
                </a:moveTo>
                <a:lnTo>
                  <a:pt x="2" y="0"/>
                </a:lnTo>
                <a:lnTo>
                  <a:pt x="0" y="0"/>
                </a:lnTo>
                <a:lnTo>
                  <a:pt x="0" y="512"/>
                </a:lnTo>
                <a:lnTo>
                  <a:pt x="400" y="512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0" name="Shape 10"/>
          <p:cNvSpPr/>
          <p:nvPr/>
        </p:nvSpPr>
        <p:spPr>
          <a:xfrm>
            <a:off x="8397875" y="2689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1" name="Shape 11"/>
          <p:cNvSpPr/>
          <p:nvPr/>
        </p:nvSpPr>
        <p:spPr>
          <a:xfrm>
            <a:off x="8397875" y="816300"/>
            <a:ext cx="746125" cy="809578"/>
          </a:xfrm>
          <a:custGeom>
            <a:avLst/>
            <a:gdLst/>
            <a:ahLst/>
            <a:cxnLst/>
            <a:rect l="0" t="0" r="0" b="0"/>
            <a:pathLst>
              <a:path w="470" h="602" extrusionOk="0">
                <a:moveTo>
                  <a:pt x="0" y="0"/>
                </a:moveTo>
                <a:lnTo>
                  <a:pt x="470" y="602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</p:sldLayoutIdLst>
  <p:txStyles>
    <p:title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</p:titleStyle>
    <p:body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9pPr>
    </p:bodyStyle>
    <p:other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72203473"/>
              </p:ext>
            </p:extLst>
          </p:nvPr>
        </p:nvGraphicFramePr>
        <p:xfrm>
          <a:off x="2382227" y="125790"/>
          <a:ext cx="4422022" cy="654357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95909" imgH="8723209" progId="Word.Document.12">
                  <p:embed/>
                </p:oleObj>
              </mc:Choice>
              <mc:Fallback>
                <p:oleObj name="Dokument" r:id="rId3" imgW="5895909" imgH="872320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382227" y="125790"/>
                        <a:ext cx="4422022" cy="654357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3316539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Shape 79"/>
          <p:cNvSpPr txBox="1">
            <a:spLocks noGrp="1"/>
          </p:cNvSpPr>
          <p:nvPr>
            <p:ph type="ctrTitle"/>
          </p:nvPr>
        </p:nvSpPr>
        <p:spPr>
          <a:xfrm>
            <a:off x="1945469" y="2453502"/>
            <a:ext cx="8832000" cy="29682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 sz="7200" u="sng">
                <a:solidFill>
                  <a:srgbClr val="FFFFFF"/>
                </a:solidFill>
              </a:rPr>
              <a:t> SP4 -  RD     </a:t>
            </a:r>
          </a:p>
          <a:p>
            <a:pPr lvl="0" rtl="0">
              <a:buNone/>
            </a:pPr>
            <a:r>
              <a:rPr lang="cs" sz="7200" u="sng">
                <a:solidFill>
                  <a:srgbClr val="FFFFFF"/>
                </a:solidFill>
              </a:rPr>
              <a:t>   PROVÁDĚCÍ</a:t>
            </a:r>
          </a:p>
          <a:p>
            <a:pPr lvl="0" rtl="0">
              <a:buNone/>
            </a:pPr>
            <a:r>
              <a:rPr lang="cs" sz="6000">
                <a:solidFill>
                  <a:srgbClr val="000000"/>
                </a:solidFill>
              </a:rPr>
              <a:t>     v ARCHICADU</a:t>
            </a:r>
          </a:p>
        </p:txBody>
      </p:sp>
      <p:sp>
        <p:nvSpPr>
          <p:cNvPr id="80" name="Shape 80"/>
          <p:cNvSpPr txBox="1">
            <a:spLocks noGrp="1"/>
          </p:cNvSpPr>
          <p:nvPr>
            <p:ph type="subTitle" idx="1"/>
          </p:nvPr>
        </p:nvSpPr>
        <p:spPr>
          <a:xfrm>
            <a:off x="3186728" y="5291727"/>
            <a:ext cx="5411099" cy="6725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/>
              <a:t>ing. arch. Vladimíra Jínová</a:t>
            </a:r>
          </a:p>
        </p:txBody>
      </p:sp>
      <p:sp>
        <p:nvSpPr>
          <p:cNvPr id="81" name="Shape 81"/>
          <p:cNvSpPr txBox="1"/>
          <p:nvPr/>
        </p:nvSpPr>
        <p:spPr>
          <a:xfrm>
            <a:off x="790410" y="381250"/>
            <a:ext cx="638399" cy="457200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 sz="4800" b="1">
                <a:solidFill>
                  <a:srgbClr val="FF00FF"/>
                </a:solidFill>
              </a:rPr>
              <a:t>5</a:t>
            </a:r>
          </a:p>
        </p:txBody>
      </p:sp>
    </p:spTree>
  </p:cSld>
  <p:clrMapOvr>
    <a:masterClrMapping/>
  </p:clrMapOvr>
  <p:transition spd="slow">
    <p:cut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Shape 86"/>
          <p:cNvSpPr txBox="1">
            <a:spLocks noGrp="1"/>
          </p:cNvSpPr>
          <p:nvPr>
            <p:ph type="title"/>
          </p:nvPr>
        </p:nvSpPr>
        <p:spPr>
          <a:xfrm>
            <a:off x="479323" y="-218850"/>
            <a:ext cx="7310100" cy="1253099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 sz="4400" u="sng"/>
              <a:t>VÝKRES "ŘEZ 1:50"</a:t>
            </a:r>
          </a:p>
        </p:txBody>
      </p:sp>
      <p:sp>
        <p:nvSpPr>
          <p:cNvPr id="87" name="Shape 87"/>
          <p:cNvSpPr txBox="1"/>
          <p:nvPr/>
        </p:nvSpPr>
        <p:spPr>
          <a:xfrm>
            <a:off x="299375" y="1034250"/>
            <a:ext cx="8386799" cy="4291800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pPr marL="457200" lvl="0" indent="-355600" rtl="0">
              <a:buClr>
                <a:srgbClr val="000000"/>
              </a:buClr>
              <a:buSzPct val="166666"/>
              <a:buFont typeface="Arial"/>
              <a:buChar char="•"/>
            </a:pPr>
            <a:r>
              <a:rPr lang="cs" sz="2000"/>
              <a:t>Na vygenerovaném příčném řezu stavbu stále konfrontovat stavební konstrukce zobrazené ve 3D v půdorysech - např. umístění VAZNIC v podkroví</a:t>
            </a:r>
          </a:p>
          <a:p>
            <a:pPr marL="457200" lvl="0" indent="-355600" rtl="0">
              <a:buClr>
                <a:srgbClr val="000000"/>
              </a:buClr>
              <a:buSzPct val="166666"/>
              <a:buFont typeface="Arial"/>
              <a:buChar char="•"/>
            </a:pPr>
            <a:r>
              <a:rPr lang="cs" sz="2000"/>
              <a:t>ŘEZ vodorovných stropních a střešní konstrukcí ukazuje SKLADBU jednotlivých vrstev - doplnit popisky skladeb</a:t>
            </a:r>
          </a:p>
          <a:p>
            <a:pPr marL="457200" lvl="0" indent="-355600" rtl="0">
              <a:buClr>
                <a:srgbClr val="000000"/>
              </a:buClr>
              <a:buSzPct val="166666"/>
              <a:buFont typeface="Arial"/>
              <a:buChar char="•"/>
            </a:pPr>
            <a:r>
              <a:rPr lang="cs" sz="2000"/>
              <a:t>PROKÓTOVAT + kóty výškové</a:t>
            </a:r>
          </a:p>
          <a:p>
            <a:pPr marL="457200" lvl="0" indent="-355600" rtl="0">
              <a:buClr>
                <a:srgbClr val="000000"/>
              </a:buClr>
              <a:buSzPct val="166666"/>
              <a:buFont typeface="Arial"/>
              <a:buChar char="•"/>
            </a:pPr>
            <a:r>
              <a:rPr lang="cs" sz="2000"/>
              <a:t>doplnit HYDROIZOLACI, žb. VĚNCE, PŘEKLADY</a:t>
            </a:r>
          </a:p>
          <a:p>
            <a:pPr marL="457200" lvl="0" indent="-355600" rtl="0">
              <a:buClr>
                <a:srgbClr val="000000"/>
              </a:buClr>
              <a:buSzPct val="166666"/>
              <a:buFont typeface="Arial"/>
              <a:buChar char="•"/>
            </a:pPr>
            <a:r>
              <a:rPr lang="cs" sz="2000"/>
              <a:t>Provést obtah řezané konstrukce černou čarou v síle pera 0,7mm</a:t>
            </a:r>
          </a:p>
          <a:p>
            <a:pPr lvl="0" rtl="0">
              <a:buNone/>
            </a:pPr>
            <a:r>
              <a:rPr lang="cs" sz="2000"/>
              <a:t>      (i spádované roviny)</a:t>
            </a:r>
          </a:p>
          <a:p>
            <a:pPr marL="457200" lvl="0" indent="-317500" rtl="0">
              <a:buClr>
                <a:srgbClr val="000000"/>
              </a:buClr>
              <a:buSzPct val="116666"/>
              <a:buFont typeface="Arial"/>
              <a:buChar char="•"/>
            </a:pPr>
            <a:r>
              <a:rPr lang="cs" sz="2000"/>
              <a:t>doplnit další dosud nezakreslené statické konstrukce - např. ocelovou výztuž</a:t>
            </a:r>
          </a:p>
          <a:p>
            <a:pPr marL="457200" lvl="0" indent="-317500" rtl="0">
              <a:buClr>
                <a:srgbClr val="000000"/>
              </a:buClr>
              <a:buSzPct val="116666"/>
              <a:buFont typeface="Arial"/>
              <a:buChar char="•"/>
            </a:pPr>
            <a:r>
              <a:rPr lang="cs" sz="2000"/>
              <a:t>Zavřít VRSTVY OBJEKTŮ - NÁBYTEK, ZELEŇ, AUTA, POSTAVY,..</a:t>
            </a:r>
          </a:p>
          <a:p>
            <a:pPr marL="457200" lvl="0" indent="-355600" rtl="0">
              <a:buClr>
                <a:srgbClr val="000000"/>
              </a:buClr>
              <a:buSzPct val="166666"/>
              <a:buFont typeface="Arial"/>
              <a:buChar char="•"/>
            </a:pPr>
            <a:r>
              <a:rPr lang="cs" sz="2000"/>
              <a:t>Technicky správně vykonstruovaný řez doporučuji NAKOPÍROVAT ze 3D do nového samostatného PRACOVNÍHO LISTU, kde se model stane kresbou složenou z čar a výplní, které můžeme upravovat - opravovat - aniž bychom poškodili model stavby  </a:t>
            </a:r>
          </a:p>
          <a:p>
            <a:pPr marL="457200" lvl="0" indent="-355600" rtl="0">
              <a:buClr>
                <a:srgbClr val="000000"/>
              </a:buClr>
              <a:buSzPct val="166666"/>
              <a:buFont typeface="Arial"/>
              <a:buChar char="•"/>
            </a:pPr>
            <a:r>
              <a:rPr lang="cs" sz="2000"/>
              <a:t>tento pracovní list uložit do "NASTAVENÍ ZOBRAZENÍ - STAVEBNÍ POVOLENÍ"</a:t>
            </a:r>
          </a:p>
          <a:p>
            <a:endParaRPr lang="cs" sz="2000"/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/>
                                        <p:tgtEl>
                                          <p:spTgt spid="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/>
                                        <p:tgtEl>
                                          <p:spTgt spid="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/>
                                        <p:tgtEl>
                                          <p:spTgt spid="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/>
                                        <p:tgtEl>
                                          <p:spTgt spid="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/>
                                        <p:tgtEl>
                                          <p:spTgt spid="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/>
                                        <p:tgtEl>
                                          <p:spTgt spid="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/>
                                        <p:tgtEl>
                                          <p:spTgt spid="8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/>
                                        <p:tgtEl>
                                          <p:spTgt spid="8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/>
                                        <p:tgtEl>
                                          <p:spTgt spid="8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1000"/>
                                        <p:tgtEl>
                                          <p:spTgt spid="8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Shape 92"/>
          <p:cNvSpPr txBox="1">
            <a:spLocks noGrp="1"/>
          </p:cNvSpPr>
          <p:nvPr>
            <p:ph type="title"/>
          </p:nvPr>
        </p:nvSpPr>
        <p:spPr>
          <a:xfrm>
            <a:off x="347248" y="355697"/>
            <a:ext cx="7310100" cy="7533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 sz="4800" u="sng"/>
              <a:t>ŘEZ 1:50</a:t>
            </a:r>
          </a:p>
        </p:txBody>
      </p:sp>
      <p:sp>
        <p:nvSpPr>
          <p:cNvPr id="93" name="Shape 93"/>
          <p:cNvSpPr/>
          <p:nvPr/>
        </p:nvSpPr>
        <p:spPr>
          <a:xfrm>
            <a:off x="-14971" y="1003643"/>
            <a:ext cx="9219773" cy="584383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Shape 98"/>
          <p:cNvSpPr txBox="1">
            <a:spLocks noGrp="1"/>
          </p:cNvSpPr>
          <p:nvPr>
            <p:ph type="title"/>
          </p:nvPr>
        </p:nvSpPr>
        <p:spPr>
          <a:xfrm>
            <a:off x="457200" y="0"/>
            <a:ext cx="687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ŘEZ 1:50</a:t>
            </a:r>
          </a:p>
        </p:txBody>
      </p:sp>
      <p:sp>
        <p:nvSpPr>
          <p:cNvPr id="99" name="Shape 99"/>
          <p:cNvSpPr txBox="1">
            <a:spLocks noGrp="1"/>
          </p:cNvSpPr>
          <p:nvPr>
            <p:ph type="body" idx="1"/>
          </p:nvPr>
        </p:nvSpPr>
        <p:spPr>
          <a:xfrm>
            <a:off x="457200" y="1008900"/>
            <a:ext cx="9204900" cy="48401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 sz="3000"/>
              <a:t>P</a:t>
            </a:r>
            <a:r>
              <a:rPr lang="cs" sz="2800"/>
              <a:t>opisky vodorovných konstrukcí upravené </a:t>
            </a:r>
          </a:p>
          <a:p>
            <a:pPr lvl="0" rtl="0">
              <a:buNone/>
            </a:pPr>
            <a:r>
              <a:rPr lang="cs" sz="2800"/>
              <a:t>z předloh - vlastní šablony v pracovním listě</a:t>
            </a:r>
          </a:p>
        </p:txBody>
      </p:sp>
      <p:sp>
        <p:nvSpPr>
          <p:cNvPr id="100" name="Shape 100"/>
          <p:cNvSpPr/>
          <p:nvPr/>
        </p:nvSpPr>
        <p:spPr>
          <a:xfrm>
            <a:off x="557216" y="2039540"/>
            <a:ext cx="8029566" cy="458128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Shape 10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ŘEZ 1:50</a:t>
            </a:r>
          </a:p>
        </p:txBody>
      </p:sp>
      <p:sp>
        <p:nvSpPr>
          <p:cNvPr id="106" name="Shape 106"/>
          <p:cNvSpPr txBox="1">
            <a:spLocks noGrp="1"/>
          </p:cNvSpPr>
          <p:nvPr>
            <p:ph type="body" idx="1"/>
          </p:nvPr>
        </p:nvSpPr>
        <p:spPr>
          <a:xfrm>
            <a:off x="457200" y="1268025"/>
            <a:ext cx="8535000" cy="48401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 sz="2400"/>
              <a:t>Doplnit hydroizolaci, žb. věnce, překlady</a:t>
            </a:r>
          </a:p>
          <a:p>
            <a:pPr lvl="0" rtl="0">
              <a:buNone/>
            </a:pPr>
            <a:r>
              <a:rPr lang="cs" sz="2400"/>
              <a:t>- pokud nejsou vytvořeny jako 3D prvek,který by se nám </a:t>
            </a:r>
          </a:p>
          <a:p>
            <a:pPr lvl="0" rtl="0">
              <a:buNone/>
            </a:pPr>
            <a:r>
              <a:rPr lang="cs" sz="2400"/>
              <a:t>   již v modelu automaticky zobrazil</a:t>
            </a:r>
          </a:p>
          <a:p>
            <a:pPr lvl="0" rtl="0">
              <a:buNone/>
            </a:pPr>
            <a:r>
              <a:rPr lang="cs" sz="2400"/>
              <a:t>- nutno čárově dokreslit </a:t>
            </a:r>
          </a:p>
          <a:p>
            <a:pPr lvl="0" rtl="0">
              <a:buNone/>
            </a:pPr>
            <a:r>
              <a:rPr lang="cs" sz="2400"/>
              <a:t>- a nebo použít detaily stažené z internetu - v DWG</a:t>
            </a:r>
          </a:p>
          <a:p>
            <a:pPr lvl="0" rtl="0">
              <a:buNone/>
            </a:pPr>
            <a:r>
              <a:rPr lang="cs" sz="2400"/>
              <a:t>   např.</a:t>
            </a:r>
          </a:p>
          <a:p>
            <a:pPr lvl="0" rtl="0">
              <a:buNone/>
            </a:pPr>
            <a:r>
              <a:rPr lang="cs" sz="2400"/>
              <a:t> </a:t>
            </a:r>
          </a:p>
        </p:txBody>
      </p:sp>
      <p:sp>
        <p:nvSpPr>
          <p:cNvPr id="107" name="Shape 107"/>
          <p:cNvSpPr/>
          <p:nvPr/>
        </p:nvSpPr>
        <p:spPr>
          <a:xfrm>
            <a:off x="2461623" y="3191691"/>
            <a:ext cx="5957280" cy="3568682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Shape 112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ŘEZ 1:50</a:t>
            </a:r>
          </a:p>
        </p:txBody>
      </p:sp>
      <p:sp>
        <p:nvSpPr>
          <p:cNvPr id="113" name="Shape 113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8401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/>
              <a:t>Technický řez by neměl obsahovat jiné objekty než stavební konstrukce - zavřít ostatní vrstvy</a:t>
            </a:r>
          </a:p>
        </p:txBody>
      </p:sp>
      <p:sp>
        <p:nvSpPr>
          <p:cNvPr id="114" name="Shape 114"/>
          <p:cNvSpPr/>
          <p:nvPr/>
        </p:nvSpPr>
        <p:spPr>
          <a:xfrm>
            <a:off x="3409956" y="3012269"/>
            <a:ext cx="5006567" cy="352188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Shape 119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ŘEZ 1:50</a:t>
            </a:r>
          </a:p>
        </p:txBody>
      </p:sp>
      <p:sp>
        <p:nvSpPr>
          <p:cNvPr id="120" name="Shape 120"/>
          <p:cNvSpPr txBox="1">
            <a:spLocks noGrp="1"/>
          </p:cNvSpPr>
          <p:nvPr>
            <p:ph type="body" idx="1"/>
          </p:nvPr>
        </p:nvSpPr>
        <p:spPr>
          <a:xfrm>
            <a:off x="457199" y="1203725"/>
            <a:ext cx="8229600" cy="48401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/>
              <a:t>Na výkres možno doplnit DETAILY konstrukcí, legendu materiálů, ....</a:t>
            </a:r>
          </a:p>
        </p:txBody>
      </p:sp>
      <p:sp>
        <p:nvSpPr>
          <p:cNvPr id="121" name="Shape 121"/>
          <p:cNvSpPr/>
          <p:nvPr/>
        </p:nvSpPr>
        <p:spPr>
          <a:xfrm>
            <a:off x="2198485" y="2370810"/>
            <a:ext cx="6155538" cy="434428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Shape 126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PŘÍČNÝ ŘEZ STAVBOU1:50</a:t>
            </a:r>
          </a:p>
        </p:txBody>
      </p:sp>
      <p:sp>
        <p:nvSpPr>
          <p:cNvPr id="127" name="Shape 127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8401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/>
              <a:t>by měl obsahovat i ŘEZ SCHODIŠTĚM</a:t>
            </a:r>
          </a:p>
          <a:p>
            <a:pPr lvl="0" rtl="0">
              <a:buNone/>
            </a:pPr>
            <a:r>
              <a:rPr lang="cs"/>
              <a:t>s popisem - nebo</a:t>
            </a:r>
          </a:p>
          <a:p>
            <a:pPr lvl="0" rtl="0">
              <a:buNone/>
            </a:pPr>
            <a:r>
              <a:rPr lang="cs"/>
              <a:t> doplnit </a:t>
            </a:r>
          </a:p>
          <a:p>
            <a:pPr>
              <a:buNone/>
            </a:pPr>
            <a:r>
              <a:rPr lang="cs"/>
              <a:t>samostatně </a:t>
            </a:r>
          </a:p>
        </p:txBody>
      </p:sp>
      <p:sp>
        <p:nvSpPr>
          <p:cNvPr id="128" name="Shape 128"/>
          <p:cNvSpPr/>
          <p:nvPr/>
        </p:nvSpPr>
        <p:spPr>
          <a:xfrm>
            <a:off x="3879372" y="2260100"/>
            <a:ext cx="4313301" cy="4367963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Shape 133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ŘEZ SCHODIŠTĚM 1:50</a:t>
            </a:r>
          </a:p>
        </p:txBody>
      </p:sp>
      <p:sp>
        <p:nvSpPr>
          <p:cNvPr id="134" name="Shape 134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8401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135" name="Shape 135"/>
          <p:cNvSpPr/>
          <p:nvPr/>
        </p:nvSpPr>
        <p:spPr>
          <a:xfrm>
            <a:off x="3090370" y="1324425"/>
            <a:ext cx="5465456" cy="5391748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Shape 140"/>
          <p:cNvSpPr txBox="1">
            <a:spLocks noGrp="1"/>
          </p:cNvSpPr>
          <p:nvPr>
            <p:ph type="body" idx="1"/>
          </p:nvPr>
        </p:nvSpPr>
        <p:spPr>
          <a:xfrm>
            <a:off x="367225" y="390524"/>
            <a:ext cx="7089900" cy="24284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 sz="2800"/>
              <a:t>VŠE VLOŽIT NA VÝKRES "ŘEZ 1:50" s příslušnou velikostí podkladního formátu - rozmístit účelně, bez zbytkových ploch papíru na naformátovaný podklad </a:t>
            </a:r>
          </a:p>
          <a:p>
            <a:pPr lvl="0" rtl="0">
              <a:buNone/>
            </a:pPr>
            <a:r>
              <a:rPr lang="cs" sz="2800"/>
              <a:t>s tabulkou a logem.....</a:t>
            </a:r>
          </a:p>
        </p:txBody>
      </p:sp>
      <p:sp>
        <p:nvSpPr>
          <p:cNvPr id="141" name="Shape 141"/>
          <p:cNvSpPr/>
          <p:nvPr/>
        </p:nvSpPr>
        <p:spPr>
          <a:xfrm>
            <a:off x="1954670" y="2623783"/>
            <a:ext cx="6312079" cy="402225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Shape 146"/>
          <p:cNvSpPr txBox="1">
            <a:spLocks noGrp="1"/>
          </p:cNvSpPr>
          <p:nvPr>
            <p:ph type="title"/>
          </p:nvPr>
        </p:nvSpPr>
        <p:spPr>
          <a:xfrm>
            <a:off x="457200" y="584562"/>
            <a:ext cx="88395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Clr>
                <a:srgbClr val="000000"/>
              </a:buClr>
              <a:buSzPct val="29729"/>
              <a:buFont typeface="Arial"/>
              <a:buNone/>
            </a:pPr>
            <a:r>
              <a:rPr lang="cs" sz="3700"/>
              <a:t>SEZNAM VÝKRESŮ:</a:t>
            </a:r>
          </a:p>
          <a:p>
            <a:pPr lvl="0" rtl="0">
              <a:buClr>
                <a:srgbClr val="000000"/>
              </a:buClr>
              <a:buSzPct val="36666"/>
              <a:buFont typeface="Arial"/>
              <a:buNone/>
            </a:pPr>
            <a:r>
              <a:rPr lang="cs" sz="3000"/>
              <a:t>pro připomenutí, co Vás ještě letos čeká:</a:t>
            </a:r>
          </a:p>
          <a:p>
            <a:endParaRPr lang="cs" sz="3000"/>
          </a:p>
        </p:txBody>
      </p:sp>
      <p:sp>
        <p:nvSpPr>
          <p:cNvPr id="147" name="Shape 147"/>
          <p:cNvSpPr/>
          <p:nvPr/>
        </p:nvSpPr>
        <p:spPr>
          <a:xfrm>
            <a:off x="2264225" y="1424450"/>
            <a:ext cx="5307679" cy="520943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Shape 15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8401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153" name="Shape 153"/>
          <p:cNvSpPr txBox="1">
            <a:spLocks noGrp="1"/>
          </p:cNvSpPr>
          <p:nvPr>
            <p:ph type="title"/>
          </p:nvPr>
        </p:nvSpPr>
        <p:spPr>
          <a:xfrm>
            <a:off x="457200" y="674512"/>
            <a:ext cx="687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Děkuji za pozornost - nashledanou příště, ale "můžete" pracovat i doma!</a:t>
            </a:r>
          </a:p>
        </p:txBody>
      </p:sp>
      <p:sp>
        <p:nvSpPr>
          <p:cNvPr id="154" name="Shape 154"/>
          <p:cNvSpPr/>
          <p:nvPr/>
        </p:nvSpPr>
        <p:spPr>
          <a:xfrm>
            <a:off x="2708450" y="2299625"/>
            <a:ext cx="2743199" cy="304799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155" name="Shape 155"/>
          <p:cNvSpPr/>
          <p:nvPr/>
        </p:nvSpPr>
        <p:spPr>
          <a:xfrm>
            <a:off x="1544223" y="2208012"/>
            <a:ext cx="6198662" cy="3742155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theme/theme1.xml><?xml version="1.0" encoding="utf-8"?>
<a:theme xmlns:a="http://schemas.openxmlformats.org/drawingml/2006/main">
  <a:themeElements>
    <a:clrScheme name="Custom 462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FFD80C"/>
      </a:accent1>
      <a:accent2>
        <a:srgbClr val="CD108C"/>
      </a:accent2>
      <a:accent3>
        <a:srgbClr val="0990DB"/>
      </a:accent3>
      <a:accent4>
        <a:srgbClr val="AAAAAA"/>
      </a:accent4>
      <a:accent5>
        <a:srgbClr val="C3F180"/>
      </a:accent5>
      <a:accent6>
        <a:srgbClr val="FF986D"/>
      </a:accent6>
      <a:hlink>
        <a:srgbClr val="ABABAB"/>
      </a:hlink>
      <a:folHlink>
        <a:srgbClr val="666666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320</Words>
  <Application>Microsoft Office PowerPoint</Application>
  <PresentationFormat>Předvádění na obrazovce (4:3)</PresentationFormat>
  <Paragraphs>43</Paragraphs>
  <Slides>13</Slides>
  <Notes>12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/>
      <vt:lpstr>Microsoft Word Document</vt:lpstr>
      <vt:lpstr>Prezentace aplikace PowerPoint</vt:lpstr>
      <vt:lpstr> SP4 -  RD         PROVÁDĚCÍ      v ARCHICADU</vt:lpstr>
      <vt:lpstr>VÝKRES "ŘEZ 1:50"</vt:lpstr>
      <vt:lpstr>ŘEZ 1:50</vt:lpstr>
      <vt:lpstr>ŘEZ 1:50</vt:lpstr>
      <vt:lpstr>ŘEZ 1:50</vt:lpstr>
      <vt:lpstr>ŘEZ 1:50</vt:lpstr>
      <vt:lpstr>ŘEZ 1:50</vt:lpstr>
      <vt:lpstr>PŘÍČNÝ ŘEZ STAVBOU1:50</vt:lpstr>
      <vt:lpstr>ŘEZ SCHODIŠTĚM 1:50</vt:lpstr>
      <vt:lpstr>Prezentace aplikace PowerPoint</vt:lpstr>
      <vt:lpstr>SEZNAM VÝKRESŮ: pro připomenutí, co Vás ještě letos čeká: </vt:lpstr>
      <vt:lpstr>Děkuji za pozornost - nashledanou příště, ale "můžete" pracovat i doma!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Vladimíra Jínová</dc:creator>
  <cp:lastModifiedBy>Vladimíra Jínová</cp:lastModifiedBy>
  <cp:revision>1</cp:revision>
  <dcterms:modified xsi:type="dcterms:W3CDTF">2013-07-10T11:41:43Z</dcterms:modified>
</cp:coreProperties>
</file>