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3388800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Shape 1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Shape 1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Shape 16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7225975"/>
              </p:ext>
            </p:extLst>
          </p:nvPr>
        </p:nvGraphicFramePr>
        <p:xfrm>
          <a:off x="2411761" y="172102"/>
          <a:ext cx="4320480" cy="65137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87276" progId="Word.Document.12">
                  <p:embed/>
                </p:oleObj>
              </mc:Choice>
              <mc:Fallback>
                <p:oleObj name="Dokument" r:id="rId3" imgW="5895909" imgH="888727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172102"/>
                        <a:ext cx="4320480" cy="65137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07683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410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600" b="1">
                <a:solidFill>
                  <a:srgbClr val="FF00FF"/>
                </a:solidFill>
              </a:rPr>
              <a:t>7 - TECHNICKÉ POHLEDY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79323" y="-218850"/>
            <a:ext cx="76797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000" u="sng"/>
              <a:t>TECHNICKÉ POHLEDY 1:50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99375" y="1034250"/>
            <a:ext cx="8386799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Na vygenerovaných pohledech studie provedeme nové nastavení:</a:t>
            </a:r>
          </a:p>
          <a:p>
            <a:endParaRPr lang="cs" sz="2000">
              <a:solidFill>
                <a:srgbClr val="FFFFFF"/>
              </a:solidFill>
            </a:endParaRPr>
          </a:p>
        </p:txBody>
      </p:sp>
      <p:sp>
        <p:nvSpPr>
          <p:cNvPr id="88" name="Shape 88"/>
          <p:cNvSpPr/>
          <p:nvPr/>
        </p:nvSpPr>
        <p:spPr>
          <a:xfrm>
            <a:off x="361233" y="1649420"/>
            <a:ext cx="7915879" cy="49037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9" name="Shape 89"/>
          <p:cNvSpPr txBox="1"/>
          <p:nvPr/>
        </p:nvSpPr>
        <p:spPr>
          <a:xfrm>
            <a:off x="1091223" y="2514600"/>
            <a:ext cx="2720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/>
              <a:t>STUDIE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TECHNICKÉ POHLEDY 1:50</a:t>
            </a:r>
          </a:p>
        </p:txBody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Nastavení POHLEDU: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jednotná barva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vypnout vektorové </a:t>
            </a:r>
          </a:p>
          <a:p>
            <a:pPr lvl="0" rtl="0">
              <a:buNone/>
            </a:pPr>
            <a:r>
              <a:rPr lang="cs"/>
              <a:t>    šrafování</a:t>
            </a:r>
          </a:p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vypnout sluneční stíny</a:t>
            </a:r>
          </a:p>
        </p:txBody>
      </p:sp>
      <p:sp>
        <p:nvSpPr>
          <p:cNvPr id="96" name="Shape 96"/>
          <p:cNvSpPr/>
          <p:nvPr/>
        </p:nvSpPr>
        <p:spPr>
          <a:xfrm>
            <a:off x="5982106" y="1584870"/>
            <a:ext cx="2863043" cy="487085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 txBox="1">
            <a:spLocks noGrp="1"/>
          </p:cNvSpPr>
          <p:nvPr>
            <p:ph type="title"/>
          </p:nvPr>
        </p:nvSpPr>
        <p:spPr>
          <a:xfrm>
            <a:off x="371475" y="500050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200025" y="1643050"/>
            <a:ext cx="8652899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3000"/>
              <a:t>v nové KOMBINACI VRSTEV zavřít objekty - stromy, auta, lidi, zařiz. předměty</a:t>
            </a:r>
          </a:p>
        </p:txBody>
      </p:sp>
      <p:sp>
        <p:nvSpPr>
          <p:cNvPr id="103" name="Shape 103"/>
          <p:cNvSpPr/>
          <p:nvPr/>
        </p:nvSpPr>
        <p:spPr>
          <a:xfrm>
            <a:off x="1899358" y="2863937"/>
            <a:ext cx="6426691" cy="37440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ZOBRAZENÍ POHLEDŮ pro stavební povolení: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vytvořím vlastní</a:t>
            </a:r>
          </a:p>
          <a:p>
            <a:endParaRPr lang="cs"/>
          </a:p>
        </p:txBody>
      </p:sp>
      <p:sp>
        <p:nvSpPr>
          <p:cNvPr id="110" name="Shape 110"/>
          <p:cNvSpPr/>
          <p:nvPr/>
        </p:nvSpPr>
        <p:spPr>
          <a:xfrm>
            <a:off x="4727385" y="2191200"/>
            <a:ext cx="3959414" cy="43318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bez povrchové výplně</a:t>
            </a:r>
          </a:p>
        </p:txBody>
      </p:sp>
      <p:sp>
        <p:nvSpPr>
          <p:cNvPr id="117" name="Shape 117"/>
          <p:cNvSpPr/>
          <p:nvPr/>
        </p:nvSpPr>
        <p:spPr>
          <a:xfrm>
            <a:off x="4439902" y="2238795"/>
            <a:ext cx="3993296" cy="44431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8665499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000" u="sng"/>
              <a:t>TECHNICKÉ POHLEDY 1:50</a:t>
            </a:r>
          </a:p>
        </p:txBody>
      </p:sp>
      <p:sp>
        <p:nvSpPr>
          <p:cNvPr id="123" name="Shape 123"/>
          <p:cNvSpPr/>
          <p:nvPr/>
        </p:nvSpPr>
        <p:spPr>
          <a:xfrm>
            <a:off x="883684" y="2004455"/>
            <a:ext cx="7758700" cy="438564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4" name="Shape 124"/>
          <p:cNvSpPr txBox="1"/>
          <p:nvPr/>
        </p:nvSpPr>
        <p:spPr>
          <a:xfrm>
            <a:off x="319698" y="1153725"/>
            <a:ext cx="8238299" cy="10946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FFFFFF"/>
                </a:solidFill>
              </a:rPr>
              <a:t>Takto nastavený pohled nezapomenout uložit </a:t>
            </a:r>
          </a:p>
          <a:p>
            <a:pPr lvl="0">
              <a:buNone/>
            </a:pPr>
            <a:r>
              <a:rPr lang="cs" sz="2400">
                <a:solidFill>
                  <a:srgbClr val="FFFFFF"/>
                </a:solidFill>
              </a:rPr>
              <a:t>      pod samostatné ZOBRAZENÍ v MAPĚ ZOBRAZENÍ !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doplnit popisky materiálů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výškové kóty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strukturu materiálu pouze schematicky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silnou čarou terén</a:t>
            </a:r>
          </a:p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případně upravit v nastavení otevírání oken</a:t>
            </a: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7" name="Shape 137"/>
          <p:cNvSpPr/>
          <p:nvPr/>
        </p:nvSpPr>
        <p:spPr>
          <a:xfrm>
            <a:off x="285851" y="1480938"/>
            <a:ext cx="8459272" cy="48634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TECHNICKÉ POHLEDY 1:50</a:t>
            </a:r>
          </a:p>
        </p:txBody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další způsob </a:t>
            </a:r>
          </a:p>
          <a:p>
            <a:pPr lvl="0">
              <a:buNone/>
            </a:pPr>
            <a:r>
              <a:rPr lang="cs"/>
              <a:t>    popisování</a:t>
            </a:r>
          </a:p>
        </p:txBody>
      </p:sp>
      <p:sp>
        <p:nvSpPr>
          <p:cNvPr id="144" name="Shape 144"/>
          <p:cNvSpPr/>
          <p:nvPr/>
        </p:nvSpPr>
        <p:spPr>
          <a:xfrm>
            <a:off x="4021623" y="1409116"/>
            <a:ext cx="4321289" cy="5448883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0899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VŠE VLOŽIT NA VÝKRES "TECHNICKÉ POHLEDY 1:50" s příslušnou velikostí podkladního formátu - rozmístit účelně, bez zbytkových ploch papíru na naformátovaný podklad  s tabulkou a logem.....</a:t>
            </a:r>
          </a:p>
        </p:txBody>
      </p:sp>
      <p:sp>
        <p:nvSpPr>
          <p:cNvPr id="150" name="Shape 150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56" name="Shape 156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62" name="Shape 162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63" name="Shape 163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64" name="Shape 164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</Words>
  <Application>Microsoft Office PowerPoint</Application>
  <PresentationFormat>Předvádění na obrazovce (4:3)</PresentationFormat>
  <Paragraphs>38</Paragraphs>
  <Slides>14</Slides>
  <Notes>13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/>
      <vt:lpstr>Microsoft Word Document</vt:lpstr>
      <vt:lpstr>Prezentace aplikace PowerPoint</vt:lpstr>
      <vt:lpstr> SP4 -  RD         PROVÁDĚCÍ      v ARCHICADU</vt:lpstr>
      <vt:lpstr>TECHNICKÉ POHLEDY 1:50</vt:lpstr>
      <vt:lpstr>TECHNICKÉ POHLEDY 1:50</vt:lpstr>
      <vt:lpstr>TECHNICKÉ POHLEDY 1:50</vt:lpstr>
      <vt:lpstr>TECHNICKÉ POHLEDY 1:50</vt:lpstr>
      <vt:lpstr>TECHNICKÉ POHLEDY 1:50</vt:lpstr>
      <vt:lpstr>TECHNICKÉ POHLEDY 1:50</vt:lpstr>
      <vt:lpstr>TECHNICKÉ POHLEDY 1:50</vt:lpstr>
      <vt:lpstr>TECHNICKÉ POHLEDY 1:50</vt:lpstr>
      <vt:lpstr>TECHNICKÉ POHLEDY 1:50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2013-07-10T11:42:42Z</dcterms:modified>
</cp:coreProperties>
</file>