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9477258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Shape 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8010240"/>
              </p:ext>
            </p:extLst>
          </p:nvPr>
        </p:nvGraphicFramePr>
        <p:xfrm>
          <a:off x="2405009" y="198735"/>
          <a:ext cx="4327231" cy="6470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16036" progId="Word.Document.12">
                  <p:embed/>
                </p:oleObj>
              </mc:Choice>
              <mc:Fallback>
                <p:oleObj name="Dokument" r:id="rId3" imgW="5895909" imgH="881603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05009" y="198735"/>
                        <a:ext cx="4327231" cy="6470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83205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316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4800" b="1">
                <a:solidFill>
                  <a:srgbClr val="FF00FF"/>
                </a:solidFill>
              </a:rPr>
              <a:t>9 - ROZVODY VODY </a:t>
            </a:r>
          </a:p>
          <a:p>
            <a:pPr>
              <a:buNone/>
            </a:pPr>
            <a:r>
              <a:rPr lang="cs" sz="4800" b="1">
                <a:solidFill>
                  <a:srgbClr val="FF00FF"/>
                </a:solidFill>
              </a:rPr>
              <a:t>      a KANALIZACE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55121" y="800571"/>
            <a:ext cx="6294899" cy="894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ROZVODY VODY </a:t>
            </a:r>
          </a:p>
          <a:p>
            <a:pPr lvl="0" rtl="0">
              <a:buNone/>
            </a:pPr>
            <a:r>
              <a:rPr lang="cs" sz="4800" u="sng"/>
              <a:t>a KANALIZACE 1:50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1407316" y="3434398"/>
            <a:ext cx="7032000" cy="30623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8" name="Shape 88"/>
          <p:cNvSpPr/>
          <p:nvPr/>
        </p:nvSpPr>
        <p:spPr>
          <a:xfrm>
            <a:off x="813967" y="1753907"/>
            <a:ext cx="7168624" cy="51040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VNITŘNÍ KANALIZACE</a:t>
            </a:r>
          </a:p>
        </p:txBody>
      </p:sp>
      <p:sp>
        <p:nvSpPr>
          <p:cNvPr id="94" name="Shape 94"/>
          <p:cNvSpPr/>
          <p:nvPr/>
        </p:nvSpPr>
        <p:spPr>
          <a:xfrm>
            <a:off x="555551" y="1028827"/>
            <a:ext cx="6379850" cy="941241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Shape 9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SVISLÝ ŘEZ</a:t>
            </a:r>
          </a:p>
        </p:txBody>
      </p:sp>
      <p:sp>
        <p:nvSpPr>
          <p:cNvPr id="100" name="Shape 10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1" name="Shape 101"/>
          <p:cNvSpPr/>
          <p:nvPr/>
        </p:nvSpPr>
        <p:spPr>
          <a:xfrm>
            <a:off x="3860475" y="89901"/>
            <a:ext cx="4704837" cy="672425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1382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VŠE VLOŽIT NA VÝKRES "VNITŘNÍ </a:t>
            </a:r>
          </a:p>
          <a:p>
            <a:pPr lvl="0" rtl="0">
              <a:buNone/>
            </a:pPr>
            <a:r>
              <a:rPr lang="cs" sz="2400"/>
              <a:t>ROZVODY VODY A KANALIZACE" s příslušnou velikostí podkladního formátu - rozmístit účelně, </a:t>
            </a:r>
          </a:p>
          <a:p>
            <a:pPr lvl="0" rtl="0">
              <a:buNone/>
            </a:pPr>
            <a:r>
              <a:rPr lang="cs" sz="2400"/>
              <a:t>bez zbytkových ploch papíru na naformátovaný podklad s tabulkou a logem.....</a:t>
            </a:r>
          </a:p>
        </p:txBody>
      </p:sp>
      <p:sp>
        <p:nvSpPr>
          <p:cNvPr id="107" name="Shape 107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13" name="Shape 113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20" name="Shape 12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1" name="Shape 12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</Words>
  <Application>Microsoft Office PowerPoint</Application>
  <PresentationFormat>Předvádění na obrazovce (4:3)</PresentationFormat>
  <Paragraphs>16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>Microsoft Word Document</vt:lpstr>
      <vt:lpstr>Prezentace aplikace PowerPoint</vt:lpstr>
      <vt:lpstr> SP4 -  RD         PROVÁDĚCÍ      v ARCHICADU</vt:lpstr>
      <vt:lpstr>
ROZVODY VODY  a KANALIZACE 1:50</vt:lpstr>
      <vt:lpstr>VNITŘNÍ KANALIZACE</vt:lpstr>
      <vt:lpstr>SVISLÝ ŘEZ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2013-07-10T11:44:55Z</dcterms:modified>
</cp:coreProperties>
</file>