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8"/>
  </p:notes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2" d="100"/>
          <a:sy n="92" d="100"/>
        </p:scale>
        <p:origin x="-942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28307537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 txBox="1">
            <a:spLocks noGrp="1"/>
          </p:cNvSpPr>
          <p:nvPr>
            <p:ph type="ctrTitle"/>
          </p:nvPr>
        </p:nvSpPr>
        <p:spPr>
          <a:xfrm>
            <a:off x="1997075" y="1461141"/>
            <a:ext cx="6400799" cy="1470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3048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48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4" name="Shape 14"/>
          <p:cNvSpPr txBox="1">
            <a:spLocks noGrp="1"/>
          </p:cNvSpPr>
          <p:nvPr>
            <p:ph type="subTitle" idx="1"/>
          </p:nvPr>
        </p:nvSpPr>
        <p:spPr>
          <a:xfrm>
            <a:off x="1997075" y="3002402"/>
            <a:ext cx="6400799" cy="11624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03200" algn="l" rtl="0">
              <a:spcBef>
                <a:spcPts val="0"/>
              </a:spcBef>
              <a:buClr>
                <a:srgbClr val="FFFFFF"/>
              </a:buClr>
              <a:buSzPct val="100000"/>
              <a:buFont typeface="Arial"/>
              <a:buNone/>
              <a:defRPr sz="3200" b="0" i="0" u="none" strike="noStrike" cap="none" baseline="0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5" name="Shape 15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6" name="Shape 16"/>
          <p:cNvSpPr/>
          <p:nvPr/>
        </p:nvSpPr>
        <p:spPr>
          <a:xfrm>
            <a:off x="3175" y="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7" name="Shape 17"/>
          <p:cNvSpPr/>
          <p:nvPr/>
        </p:nvSpPr>
        <p:spPr>
          <a:xfrm>
            <a:off x="3175" y="2555875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400" y="0"/>
                </a:moveTo>
                <a:lnTo>
                  <a:pt x="0" y="0"/>
                </a:lnTo>
                <a:lnTo>
                  <a:pt x="0" y="514"/>
                </a:lnTo>
                <a:lnTo>
                  <a:pt x="2" y="514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8" name="Shape 18"/>
          <p:cNvSpPr/>
          <p:nvPr/>
        </p:nvSpPr>
        <p:spPr>
          <a:xfrm>
            <a:off x="3175" y="174307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9" name="Shape 19"/>
          <p:cNvSpPr/>
          <p:nvPr/>
        </p:nvSpPr>
        <p:spPr>
          <a:xfrm>
            <a:off x="152400" y="174307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0" name="Shape 20"/>
          <p:cNvSpPr/>
          <p:nvPr/>
        </p:nvSpPr>
        <p:spPr>
          <a:xfrm>
            <a:off x="152400" y="4302125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830" y="0"/>
                </a:moveTo>
                <a:lnTo>
                  <a:pt x="398" y="0"/>
                </a:ln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1" name="Shape 21"/>
          <p:cNvSpPr/>
          <p:nvPr/>
        </p:nvSpPr>
        <p:spPr>
          <a:xfrm>
            <a:off x="152400" y="3486150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432" y="0"/>
                </a:moveTo>
                <a:lnTo>
                  <a:pt x="0" y="0"/>
                </a:lnTo>
                <a:lnTo>
                  <a:pt x="398" y="514"/>
                </a:lnTo>
                <a:lnTo>
                  <a:pt x="830" y="514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2" name="Shape 22"/>
          <p:cNvSpPr/>
          <p:nvPr/>
        </p:nvSpPr>
        <p:spPr>
          <a:xfrm>
            <a:off x="984250" y="3486150"/>
            <a:ext cx="1322387" cy="815975"/>
          </a:xfrm>
          <a:custGeom>
            <a:avLst/>
            <a:gdLst/>
            <a:ahLst/>
            <a:cxnLst/>
            <a:rect l="0" t="0" r="0" b="0"/>
            <a:pathLst>
              <a:path w="833" h="514" extrusionOk="0">
                <a:moveTo>
                  <a:pt x="399" y="514"/>
                </a:moveTo>
                <a:lnTo>
                  <a:pt x="833" y="514"/>
                </a:lnTo>
                <a:lnTo>
                  <a:pt x="435" y="0"/>
                </a:lnTo>
                <a:lnTo>
                  <a:pt x="0" y="0"/>
                </a:lnTo>
                <a:lnTo>
                  <a:pt x="399" y="514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3" name="Shape 23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4" name="Shape 24"/>
          <p:cNvSpPr/>
          <p:nvPr/>
        </p:nvSpPr>
        <p:spPr>
          <a:xfrm>
            <a:off x="984250" y="60452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399" y="0"/>
                </a:moveTo>
                <a:lnTo>
                  <a:pt x="0" y="512"/>
                </a:ln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5" name="Shape 25"/>
          <p:cNvSpPr/>
          <p:nvPr/>
        </p:nvSpPr>
        <p:spPr>
          <a:xfrm>
            <a:off x="984250" y="5232400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435" y="0"/>
                </a:moveTo>
                <a:lnTo>
                  <a:pt x="0" y="0"/>
                </a:lnTo>
                <a:lnTo>
                  <a:pt x="399" y="512"/>
                </a:lnTo>
                <a:lnTo>
                  <a:pt x="833" y="512"/>
                </a:lnTo>
                <a:lnTo>
                  <a:pt x="435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6" name="Shape 26"/>
          <p:cNvSpPr/>
          <p:nvPr/>
        </p:nvSpPr>
        <p:spPr>
          <a:xfrm>
            <a:off x="1820863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434" y="0"/>
                </a:moveTo>
                <a:lnTo>
                  <a:pt x="0" y="0"/>
                </a:lnTo>
                <a:lnTo>
                  <a:pt x="398" y="512"/>
                </a:lnTo>
                <a:lnTo>
                  <a:pt x="830" y="512"/>
                </a:lnTo>
                <a:lnTo>
                  <a:pt x="434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7" name="Shape 27"/>
          <p:cNvSpPr/>
          <p:nvPr/>
        </p:nvSpPr>
        <p:spPr>
          <a:xfrm>
            <a:off x="3175" y="8128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8" name="Shape 28"/>
          <p:cNvSpPr/>
          <p:nvPr/>
        </p:nvSpPr>
        <p:spPr>
          <a:xfrm>
            <a:off x="152400" y="2555875"/>
            <a:ext cx="1317625" cy="815975"/>
          </a:xfrm>
          <a:custGeom>
            <a:avLst/>
            <a:gdLst/>
            <a:ahLst/>
            <a:cxnLst/>
            <a:rect l="0" t="0" r="0" b="0"/>
            <a:pathLst>
              <a:path w="830" h="514" extrusionOk="0">
                <a:moveTo>
                  <a:pt x="0" y="514"/>
                </a:moveTo>
                <a:lnTo>
                  <a:pt x="432" y="514"/>
                </a:lnTo>
                <a:lnTo>
                  <a:pt x="830" y="0"/>
                </a:lnTo>
                <a:lnTo>
                  <a:pt x="398" y="0"/>
                </a:lnTo>
                <a:lnTo>
                  <a:pt x="0" y="514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984250" y="4302125"/>
            <a:ext cx="1322387" cy="812800"/>
          </a:xfrm>
          <a:custGeom>
            <a:avLst/>
            <a:gdLst/>
            <a:ahLst/>
            <a:cxnLst/>
            <a:rect l="0" t="0" r="0" b="0"/>
            <a:pathLst>
              <a:path w="833" h="512" extrusionOk="0">
                <a:moveTo>
                  <a:pt x="0" y="512"/>
                </a:moveTo>
                <a:lnTo>
                  <a:pt x="435" y="512"/>
                </a:lnTo>
                <a:lnTo>
                  <a:pt x="833" y="0"/>
                </a:lnTo>
                <a:lnTo>
                  <a:pt x="399" y="0"/>
                </a:lnTo>
                <a:lnTo>
                  <a:pt x="0" y="512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0" name="Shape 3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1" name="Shape 31"/>
          <p:cNvSpPr/>
          <p:nvPr/>
        </p:nvSpPr>
        <p:spPr>
          <a:xfrm>
            <a:off x="1820863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4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2" name="Shape 32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3" name="Shape 33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4" name="Shape 34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5" name="Shape 35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6" name="Shape 36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7" name="Shape 37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8" name="Shape 38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39" name="Shape 39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0" name="Shape 40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buNone/>
              <a:defRPr sz="3600"/>
            </a:lvl1pPr>
            <a:lvl2pPr rtl="0">
              <a:buNone/>
              <a:defRPr sz="3600"/>
            </a:lvl2pPr>
            <a:lvl3pPr rtl="0">
              <a:buNone/>
              <a:defRPr sz="3600"/>
            </a:lvl3pPr>
            <a:lvl4pPr rtl="0">
              <a:buNone/>
              <a:defRPr sz="3600"/>
            </a:lvl4pPr>
            <a:lvl5pPr rtl="0">
              <a:buNone/>
              <a:defRPr sz="3600"/>
            </a:lvl5pPr>
            <a:lvl6pPr rtl="0">
              <a:buNone/>
              <a:defRPr sz="3600"/>
            </a:lvl6pPr>
            <a:lvl7pPr rtl="0">
              <a:buNone/>
              <a:defRPr sz="3600"/>
            </a:lvl7pPr>
            <a:lvl8pPr rtl="0">
              <a:buNone/>
              <a:defRPr sz="3600"/>
            </a:lvl8pPr>
            <a:lvl9pPr rtl="0">
              <a:buNone/>
              <a:defRPr sz="3600"/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>
                <a:solidFill>
                  <a:schemeClr val="lt1"/>
                </a:solidFill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>
                <a:solidFill>
                  <a:schemeClr val="lt1"/>
                </a:solidFill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>
                <a:solidFill>
                  <a:schemeClr val="lt1"/>
                </a:solidFill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>
                <a:solidFill>
                  <a:schemeClr val="lt1"/>
                </a:solidFill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>
                <a:solidFill>
                  <a:schemeClr val="lt1"/>
                </a:solidFill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>
                <a:solidFill>
                  <a:schemeClr val="lt1"/>
                </a:solidFill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aseline="0">
                <a:solidFill>
                  <a:schemeClr val="lt1"/>
                </a:solidFill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aseline="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5" name="Shape 45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6" name="Shape 46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7" name="Shape 47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48" name="Shape 48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Shape 5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599" cy="48401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buNone/>
              <a:defRPr sz="2800"/>
            </a:lvl1pPr>
            <a:lvl2pPr rtl="0">
              <a:buNone/>
              <a:defRPr sz="2400"/>
            </a:lvl2pPr>
            <a:lvl3pPr rtl="0">
              <a:buNone/>
              <a:defRPr sz="2000"/>
            </a:lvl3pPr>
            <a:lvl4pPr rtl="0">
              <a:buNone/>
              <a:defRPr sz="1800"/>
            </a:lvl4pPr>
            <a:lvl5pPr rtl="0">
              <a:buNone/>
              <a:defRPr sz="1800"/>
            </a:lvl5pPr>
            <a:lvl6pPr rtl="0">
              <a:buNone/>
              <a:defRPr sz="1800"/>
            </a:lvl6pPr>
            <a:lvl7pPr rtl="0">
              <a:buNone/>
              <a:defRPr sz="1800"/>
            </a:lvl7pPr>
            <a:lvl8pPr rtl="0">
              <a:buNone/>
              <a:defRPr sz="1800"/>
            </a:lvl8pPr>
            <a:lvl9pPr rtl="0">
              <a:buNone/>
              <a:defRPr sz="1800"/>
            </a:lvl9pPr>
          </a:lstStyle>
          <a:p>
            <a:endParaRPr/>
          </a:p>
        </p:txBody>
      </p:sp>
      <p:sp>
        <p:nvSpPr>
          <p:cNvPr id="53" name="Shape 5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4" name="Shape 5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5" name="Shape 5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1pPr>
            <a:lvl2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2pPr>
            <a:lvl3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3pPr>
            <a:lvl4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4pPr>
            <a:lvl5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5pPr>
            <a:lvl6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6pPr>
            <a:lvl7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7pPr>
            <a:lvl8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8pPr>
            <a:lvl9pPr algn="l" rtl="0">
              <a:spcBef>
                <a:spcPts val="0"/>
              </a:spcBef>
              <a:buClr>
                <a:schemeClr val="lt1"/>
              </a:buClr>
              <a:buSzPct val="100000"/>
              <a:buNone/>
              <a:defRPr sz="36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9" name="Shape 5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0" name="Shape 6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1" name="Shape 6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2" name="Shape 6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3" name="Shape 6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5" name="Shape 6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66" name="Shape 6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1574800" y="4427537"/>
            <a:ext cx="5486399" cy="68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14300" algn="ctr" rtl="0">
              <a:buSzPct val="100000"/>
              <a:buNone/>
              <a:defRPr sz="1800"/>
            </a:lvl1pPr>
            <a:lvl2pPr marL="0" indent="114300" algn="ctr" rtl="0">
              <a:buSzPct val="100000"/>
              <a:buNone/>
              <a:defRPr sz="1800"/>
            </a:lvl2pPr>
            <a:lvl3pPr marL="0" indent="114300" algn="ctr" rtl="0">
              <a:buSzPct val="100000"/>
              <a:buNone/>
              <a:defRPr sz="1800"/>
            </a:lvl3pPr>
            <a:lvl4pPr marL="0" indent="114300" algn="ctr" rtl="0">
              <a:buSzPct val="100000"/>
              <a:buNone/>
              <a:defRPr sz="1800"/>
            </a:lvl4pPr>
            <a:lvl5pPr marL="0" indent="114300" algn="ctr" rtl="0">
              <a:buSzPct val="100000"/>
              <a:buNone/>
              <a:defRPr sz="1800"/>
            </a:lvl5pPr>
            <a:lvl6pPr marL="0" indent="114300" algn="ctr" rtl="0">
              <a:buSzPct val="100000"/>
              <a:buNone/>
              <a:defRPr sz="1800"/>
            </a:lvl6pPr>
            <a:lvl7pPr marL="0" indent="114300" algn="ctr" rtl="0">
              <a:buSzPct val="100000"/>
              <a:buNone/>
              <a:defRPr sz="1800"/>
            </a:lvl7pPr>
            <a:lvl8pPr marL="0" indent="114300" algn="ctr" rtl="0">
              <a:buSzPct val="100000"/>
              <a:buNone/>
              <a:defRPr sz="1800"/>
            </a:lvl8pPr>
            <a:lvl9pPr marL="0" indent="114300" algn="ctr" rtl="0">
              <a:buSzPct val="100000"/>
              <a:buNone/>
              <a:defRPr sz="1800"/>
            </a:lvl9pPr>
          </a:lstStyle>
          <a:p>
            <a:endParaRPr/>
          </a:p>
        </p:txBody>
      </p:sp>
      <p:sp>
        <p:nvSpPr>
          <p:cNvPr id="69" name="Shape 69"/>
          <p:cNvSpPr/>
          <p:nvPr/>
        </p:nvSpPr>
        <p:spPr>
          <a:xfrm>
            <a:off x="3175" y="3486150"/>
            <a:ext cx="635000" cy="815975"/>
          </a:xfrm>
          <a:custGeom>
            <a:avLst/>
            <a:gdLst/>
            <a:ahLst/>
            <a:cxnLst/>
            <a:rect l="0" t="0" r="0" b="0"/>
            <a:pathLst>
              <a:path w="400" h="514" extrusionOk="0">
                <a:moveTo>
                  <a:pt x="2" y="0"/>
                </a:moveTo>
                <a:lnTo>
                  <a:pt x="0" y="0"/>
                </a:lnTo>
                <a:lnTo>
                  <a:pt x="0" y="514"/>
                </a:lnTo>
                <a:lnTo>
                  <a:pt x="400" y="514"/>
                </a:lnTo>
                <a:lnTo>
                  <a:pt x="2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0" name="Shape 70"/>
          <p:cNvSpPr/>
          <p:nvPr/>
        </p:nvSpPr>
        <p:spPr>
          <a:xfrm>
            <a:off x="3175" y="4302125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52400" y="60452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0"/>
                </a:moveTo>
                <a:lnTo>
                  <a:pt x="0" y="512"/>
                </a:lnTo>
                <a:lnTo>
                  <a:pt x="432" y="512"/>
                </a:lnTo>
                <a:lnTo>
                  <a:pt x="830" y="0"/>
                </a:lnTo>
                <a:lnTo>
                  <a:pt x="398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52400" y="5232400"/>
            <a:ext cx="1317625" cy="812800"/>
          </a:xfrm>
          <a:custGeom>
            <a:avLst/>
            <a:gdLst/>
            <a:ahLst/>
            <a:cxnLst/>
            <a:rect l="0" t="0" r="0" b="0"/>
            <a:pathLst>
              <a:path w="830" h="512" extrusionOk="0">
                <a:moveTo>
                  <a:pt x="398" y="512"/>
                </a:moveTo>
                <a:lnTo>
                  <a:pt x="830" y="512"/>
                </a:lnTo>
                <a:lnTo>
                  <a:pt x="432" y="0"/>
                </a:lnTo>
                <a:lnTo>
                  <a:pt x="0" y="0"/>
                </a:lnTo>
                <a:lnTo>
                  <a:pt x="398" y="512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3" name="Shape 73"/>
          <p:cNvSpPr/>
          <p:nvPr/>
        </p:nvSpPr>
        <p:spPr>
          <a:xfrm>
            <a:off x="7415211" y="0"/>
            <a:ext cx="1555750" cy="816301"/>
          </a:xfrm>
          <a:custGeom>
            <a:avLst/>
            <a:gdLst/>
            <a:ahLst/>
            <a:cxnLst/>
            <a:rect l="0" t="0" r="0" b="0"/>
            <a:pathLst>
              <a:path w="980" h="607" extrusionOk="0">
                <a:moveTo>
                  <a:pt x="510" y="607"/>
                </a:moveTo>
                <a:lnTo>
                  <a:pt x="980" y="0"/>
                </a:lnTo>
                <a:lnTo>
                  <a:pt x="470" y="0"/>
                </a:lnTo>
                <a:lnTo>
                  <a:pt x="0" y="607"/>
                </a:lnTo>
                <a:lnTo>
                  <a:pt x="510" y="607"/>
                </a:lnTo>
                <a:lnTo>
                  <a:pt x="510" y="607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4" name="Shape 74"/>
          <p:cNvSpPr/>
          <p:nvPr/>
        </p:nvSpPr>
        <p:spPr>
          <a:xfrm>
            <a:off x="8397875" y="1746911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CD118C"/>
              </a:gs>
              <a:gs pos="54000">
                <a:srgbClr val="CD118C"/>
              </a:gs>
              <a:gs pos="98000">
                <a:srgbClr val="F074AC"/>
              </a:gs>
              <a:gs pos="100000">
                <a:srgbClr val="EB008B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5" name="Shape 75"/>
          <p:cNvSpPr/>
          <p:nvPr/>
        </p:nvSpPr>
        <p:spPr>
          <a:xfrm>
            <a:off x="8397875" y="2560524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0" y="0"/>
                </a:moveTo>
                <a:lnTo>
                  <a:pt x="470" y="605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76" name="Shape 76"/>
          <p:cNvSpPr/>
          <p:nvPr/>
        </p:nvSpPr>
        <p:spPr>
          <a:xfrm>
            <a:off x="7415211" y="816300"/>
            <a:ext cx="1555750" cy="813611"/>
          </a:xfrm>
          <a:custGeom>
            <a:avLst/>
            <a:gdLst/>
            <a:ahLst/>
            <a:cxnLst/>
            <a:rect l="0" t="0" r="0" b="0"/>
            <a:pathLst>
              <a:path w="980" h="605" extrusionOk="0">
                <a:moveTo>
                  <a:pt x="510" y="0"/>
                </a:moveTo>
                <a:lnTo>
                  <a:pt x="980" y="605"/>
                </a:lnTo>
                <a:lnTo>
                  <a:pt x="470" y="605"/>
                </a:lnTo>
                <a:lnTo>
                  <a:pt x="0" y="0"/>
                </a:lnTo>
                <a:lnTo>
                  <a:pt x="510" y="0"/>
                </a:lnTo>
                <a:lnTo>
                  <a:pt x="510" y="0"/>
                </a:lnTo>
                <a:close/>
              </a:path>
            </a:pathLst>
          </a:custGeom>
          <a:gradFill>
            <a:gsLst>
              <a:gs pos="0">
                <a:srgbClr val="FFD700"/>
              </a:gs>
              <a:gs pos="54000">
                <a:srgbClr val="FFD700"/>
              </a:gs>
              <a:gs pos="98000">
                <a:srgbClr val="FFF7A9"/>
              </a:gs>
              <a:gs pos="100000">
                <a:srgbClr val="FFF100"/>
              </a:gs>
            </a:gsLst>
            <a:lin ang="27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2890DA"/>
            </a:gs>
            <a:gs pos="100000">
              <a:schemeClr val="dk2"/>
            </a:gs>
          </a:gsLst>
          <a:path path="circle">
            <a:fillToRect t="100000" r="100000"/>
          </a:path>
          <a:tileRect l="-100000" b="-10000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687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61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0"/>
              </a:spcBef>
              <a:buClr>
                <a:schemeClr val="lt1"/>
              </a:buClr>
              <a:buSzPct val="166666"/>
              <a:buFont typeface="Arial"/>
              <a:buChar char="•"/>
              <a:defRPr sz="32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560"/>
              </a:spcBef>
              <a:buClr>
                <a:schemeClr val="lt1"/>
              </a:buClr>
              <a:buSzPct val="100000"/>
              <a:buFont typeface="Courier New"/>
              <a:buChar char="o"/>
              <a:defRPr sz="28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lt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400"/>
              </a:spcBef>
              <a:buClr>
                <a:schemeClr val="lt1"/>
              </a:buClr>
              <a:buSzPct val="166666"/>
              <a:buFont typeface="Arial"/>
              <a:buChar char="•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Courier New"/>
              <a:buChar char="o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400"/>
              </a:spcBef>
              <a:buClr>
                <a:schemeClr val="lt1"/>
              </a:buClr>
              <a:buSzPct val="100000"/>
              <a:buFont typeface="Wingdings"/>
              <a:buChar char="§"/>
              <a:defRPr sz="2000" b="0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7" name="Shape 7"/>
          <p:cNvSpPr/>
          <p:nvPr/>
        </p:nvSpPr>
        <p:spPr>
          <a:xfrm>
            <a:off x="0" y="0"/>
            <a:ext cx="3135299" cy="6858000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8" name="Shape 8"/>
          <p:cNvSpPr/>
          <p:nvPr/>
        </p:nvSpPr>
        <p:spPr>
          <a:xfrm>
            <a:off x="3175" y="60452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0"/>
                </a:moveTo>
                <a:lnTo>
                  <a:pt x="0" y="0"/>
                </a:lnTo>
                <a:lnTo>
                  <a:pt x="0" y="512"/>
                </a:lnTo>
                <a:lnTo>
                  <a:pt x="2" y="512"/>
                </a:lnTo>
                <a:lnTo>
                  <a:pt x="40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8100000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9" name="Shape 9"/>
          <p:cNvSpPr/>
          <p:nvPr/>
        </p:nvSpPr>
        <p:spPr>
          <a:xfrm>
            <a:off x="3175" y="5232400"/>
            <a:ext cx="635000" cy="812800"/>
          </a:xfrm>
          <a:custGeom>
            <a:avLst/>
            <a:gdLst/>
            <a:ahLst/>
            <a:cxnLst/>
            <a:rect l="0" t="0" r="0" b="0"/>
            <a:pathLst>
              <a:path w="400" h="512" extrusionOk="0">
                <a:moveTo>
                  <a:pt x="400" y="512"/>
                </a:moveTo>
                <a:lnTo>
                  <a:pt x="2" y="0"/>
                </a:lnTo>
                <a:lnTo>
                  <a:pt x="0" y="0"/>
                </a:lnTo>
                <a:lnTo>
                  <a:pt x="0" y="512"/>
                </a:lnTo>
                <a:lnTo>
                  <a:pt x="400" y="512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0" name="Shape 10"/>
          <p:cNvSpPr/>
          <p:nvPr/>
        </p:nvSpPr>
        <p:spPr>
          <a:xfrm>
            <a:off x="8397875" y="2689"/>
            <a:ext cx="746125" cy="813611"/>
          </a:xfrm>
          <a:custGeom>
            <a:avLst/>
            <a:gdLst/>
            <a:ahLst/>
            <a:cxnLst/>
            <a:rect l="0" t="0" r="0" b="0"/>
            <a:pathLst>
              <a:path w="470" h="605" extrusionOk="0">
                <a:moveTo>
                  <a:pt x="470" y="0"/>
                </a:moveTo>
                <a:lnTo>
                  <a:pt x="0" y="605"/>
                </a:lnTo>
                <a:lnTo>
                  <a:pt x="470" y="605"/>
                </a:lnTo>
                <a:lnTo>
                  <a:pt x="470" y="0"/>
                </a:lnTo>
                <a:close/>
              </a:path>
            </a:pathLst>
          </a:custGeom>
          <a:gradFill>
            <a:gsLst>
              <a:gs pos="0">
                <a:srgbClr val="0090DA"/>
              </a:gs>
              <a:gs pos="54000">
                <a:srgbClr val="0090DA"/>
              </a:gs>
              <a:gs pos="98000">
                <a:srgbClr val="2BC4F3"/>
              </a:gs>
              <a:gs pos="100000">
                <a:srgbClr val="00AEEE"/>
              </a:gs>
            </a:gsLst>
            <a:lin ang="188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  <p:sp>
        <p:nvSpPr>
          <p:cNvPr id="11" name="Shape 11"/>
          <p:cNvSpPr/>
          <p:nvPr/>
        </p:nvSpPr>
        <p:spPr>
          <a:xfrm>
            <a:off x="8397875" y="816300"/>
            <a:ext cx="746125" cy="809578"/>
          </a:xfrm>
          <a:custGeom>
            <a:avLst/>
            <a:gdLst/>
            <a:ahLst/>
            <a:cxnLst/>
            <a:rect l="0" t="0" r="0" b="0"/>
            <a:pathLst>
              <a:path w="470" h="602" extrusionOk="0">
                <a:moveTo>
                  <a:pt x="0" y="0"/>
                </a:moveTo>
                <a:lnTo>
                  <a:pt x="470" y="602"/>
                </a:lnTo>
                <a:lnTo>
                  <a:pt x="470" y="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AAAAAA"/>
              </a:gs>
              <a:gs pos="54000">
                <a:srgbClr val="AAAAAA"/>
              </a:gs>
              <a:gs pos="98000">
                <a:srgbClr val="D2D2D2"/>
              </a:gs>
              <a:gs pos="100000">
                <a:srgbClr val="B9B9B9"/>
              </a:gs>
            </a:gsLst>
            <a:lin ang="13499999" scaled="0"/>
          </a:gradFill>
          <a:ln>
            <a:noFill/>
          </a:ln>
        </p:spPr>
        <p:txBody>
          <a:bodyPr lIns="91425" tIns="45700" rIns="91425" bIns="45700" anchor="t" anchorCtr="0">
            <a:noAutofit/>
          </a:bodyPr>
          <a:lstStyle/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7671146"/>
              </p:ext>
            </p:extLst>
          </p:nvPr>
        </p:nvGraphicFramePr>
        <p:xfrm>
          <a:off x="2267744" y="0"/>
          <a:ext cx="4444131" cy="6700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887276" progId="Word.Document.12">
                  <p:embed/>
                </p:oleObj>
              </mc:Choice>
              <mc:Fallback>
                <p:oleObj name="Dokument" r:id="rId3" imgW="5895909" imgH="888727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0"/>
                        <a:ext cx="4444131" cy="6700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4075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 txBox="1">
            <a:spLocks noGrp="1"/>
          </p:cNvSpPr>
          <p:nvPr>
            <p:ph type="ctrTitle"/>
          </p:nvPr>
        </p:nvSpPr>
        <p:spPr>
          <a:xfrm>
            <a:off x="1945469" y="2453502"/>
            <a:ext cx="8832000" cy="29682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SP4 -  RD     </a:t>
            </a:r>
          </a:p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   PROVÁDĚCÍ</a:t>
            </a:r>
          </a:p>
          <a:p>
            <a:pPr lvl="0" rtl="0">
              <a:buNone/>
            </a:pPr>
            <a:r>
              <a:rPr lang="cs" sz="6000">
                <a:solidFill>
                  <a:srgbClr val="000000"/>
                </a:solidFill>
              </a:rPr>
              <a:t>     v ARCHICADU</a:t>
            </a:r>
          </a:p>
        </p:txBody>
      </p:sp>
      <p:sp>
        <p:nvSpPr>
          <p:cNvPr id="80" name="Shape 80"/>
          <p:cNvSpPr txBox="1">
            <a:spLocks noGrp="1"/>
          </p:cNvSpPr>
          <p:nvPr>
            <p:ph type="subTitle" idx="1"/>
          </p:nvPr>
        </p:nvSpPr>
        <p:spPr>
          <a:xfrm>
            <a:off x="3186728" y="5291727"/>
            <a:ext cx="5411099" cy="67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  <p:sp>
        <p:nvSpPr>
          <p:cNvPr id="81" name="Shape 81"/>
          <p:cNvSpPr txBox="1"/>
          <p:nvPr/>
        </p:nvSpPr>
        <p:spPr>
          <a:xfrm>
            <a:off x="790410" y="381250"/>
            <a:ext cx="7931699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4800" b="1">
                <a:solidFill>
                  <a:srgbClr val="FF00FF"/>
                </a:solidFill>
              </a:rPr>
              <a:t>10 - VYTÁPĚNÍ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Shape 86"/>
          <p:cNvSpPr txBox="1">
            <a:spLocks noGrp="1"/>
          </p:cNvSpPr>
          <p:nvPr>
            <p:ph type="title"/>
          </p:nvPr>
        </p:nvSpPr>
        <p:spPr>
          <a:xfrm>
            <a:off x="455121" y="800571"/>
            <a:ext cx="6402600" cy="894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4800" u="sng"/>
              <a:t>
</a:t>
            </a:r>
            <a:r>
              <a:rPr lang="cs" u="sng"/>
              <a:t>VYTÁPĚNÍ - SCHEMATICKY  1:50 - 1:100</a:t>
            </a:r>
          </a:p>
        </p:txBody>
      </p:sp>
      <p:sp>
        <p:nvSpPr>
          <p:cNvPr id="87" name="Shape 87"/>
          <p:cNvSpPr txBox="1"/>
          <p:nvPr/>
        </p:nvSpPr>
        <p:spPr>
          <a:xfrm>
            <a:off x="1407316" y="3434398"/>
            <a:ext cx="7032000" cy="30623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8" name="Shape 88"/>
          <p:cNvSpPr/>
          <p:nvPr/>
        </p:nvSpPr>
        <p:spPr>
          <a:xfrm>
            <a:off x="711370" y="1694571"/>
            <a:ext cx="7124280" cy="46493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367225" y="390524"/>
            <a:ext cx="7138200" cy="24284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VŠE VLOŽIT NA VÝKRES "VYTÁPĚNÍ" - všechna podlaží - s příslušnou velikostí podkladního formátu - rozmístit účelně, bez zbytkových ploch papíru na naformátovaný podklad s tabulkou a logem.....</a:t>
            </a:r>
          </a:p>
        </p:txBody>
      </p:sp>
      <p:sp>
        <p:nvSpPr>
          <p:cNvPr id="94" name="Shape 94"/>
          <p:cNvSpPr/>
          <p:nvPr/>
        </p:nvSpPr>
        <p:spPr>
          <a:xfrm>
            <a:off x="4711418" y="3908300"/>
            <a:ext cx="4039056" cy="25764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95" name="Shape 95"/>
          <p:cNvSpPr/>
          <p:nvPr/>
        </p:nvSpPr>
        <p:spPr>
          <a:xfrm>
            <a:off x="619996" y="1894897"/>
            <a:ext cx="3526302" cy="4589893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Shape 100"/>
          <p:cNvSpPr txBox="1">
            <a:spLocks noGrp="1"/>
          </p:cNvSpPr>
          <p:nvPr>
            <p:ph type="title"/>
          </p:nvPr>
        </p:nvSpPr>
        <p:spPr>
          <a:xfrm>
            <a:off x="457200" y="584562"/>
            <a:ext cx="88395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Clr>
                <a:srgbClr val="000000"/>
              </a:buClr>
              <a:buSzPct val="29729"/>
              <a:buFont typeface="Arial"/>
              <a:buNone/>
            </a:pPr>
            <a:r>
              <a:rPr lang="cs" sz="3700"/>
              <a:t>SEZNAM VÝKRESŮ:</a:t>
            </a:r>
          </a:p>
          <a:p>
            <a:pPr lvl="0" rtl="0">
              <a:buClr>
                <a:srgbClr val="000000"/>
              </a:buClr>
              <a:buSzPct val="36666"/>
              <a:buFont typeface="Arial"/>
              <a:buNone/>
            </a:pPr>
            <a:r>
              <a:rPr lang="cs" sz="3000"/>
              <a:t>pro připomenutí, co Vás ještě letos čeká:</a:t>
            </a:r>
          </a:p>
          <a:p>
            <a:endParaRPr lang="cs" sz="3000"/>
          </a:p>
        </p:txBody>
      </p:sp>
      <p:sp>
        <p:nvSpPr>
          <p:cNvPr id="101" name="Shape 101"/>
          <p:cNvSpPr/>
          <p:nvPr/>
        </p:nvSpPr>
        <p:spPr>
          <a:xfrm>
            <a:off x="2264225" y="1424450"/>
            <a:ext cx="5307679" cy="52094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Shape 10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8401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7" name="Shape 107"/>
          <p:cNvSpPr txBox="1">
            <a:spLocks noGrp="1"/>
          </p:cNvSpPr>
          <p:nvPr>
            <p:ph type="title"/>
          </p:nvPr>
        </p:nvSpPr>
        <p:spPr>
          <a:xfrm>
            <a:off x="457200" y="674512"/>
            <a:ext cx="687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 - nashledanou příště, ale "můžete" pracovat i doma!</a:t>
            </a:r>
          </a:p>
        </p:txBody>
      </p:sp>
      <p:sp>
        <p:nvSpPr>
          <p:cNvPr id="108" name="Shape 108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9" name="Shape 109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462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FFD80C"/>
      </a:accent1>
      <a:accent2>
        <a:srgbClr val="CD108C"/>
      </a:accent2>
      <a:accent3>
        <a:srgbClr val="0990DB"/>
      </a:accent3>
      <a:accent4>
        <a:srgbClr val="AAAAAA"/>
      </a:accent4>
      <a:accent5>
        <a:srgbClr val="C3F180"/>
      </a:accent5>
      <a:accent6>
        <a:srgbClr val="FF986D"/>
      </a:accent6>
      <a:hlink>
        <a:srgbClr val="ABABAB"/>
      </a:hlink>
      <a:folHlink>
        <a:srgbClr val="666666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77</Words>
  <Application>Microsoft Office PowerPoint</Application>
  <PresentationFormat>Předvádění na obrazovce (4:3)</PresentationFormat>
  <Paragraphs>10</Paragraphs>
  <Slides>6</Slides>
  <Notes>5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/>
      <vt:lpstr>Microsoft Word Document</vt:lpstr>
      <vt:lpstr>Prezentace aplikace PowerPoint</vt:lpstr>
      <vt:lpstr> SP4 -  RD         PROVÁDĚCÍ      v ARCHICADU</vt:lpstr>
      <vt:lpstr>
VYTÁPĚNÍ - SCHEMATICKY  1:50 - 1:100</vt:lpstr>
      <vt:lpstr>Prezentace aplikace PowerPoint</vt:lpstr>
      <vt:lpstr>SEZNAM VÝKRESŮ: pro připomenutí, co Vás ještě letos čeká: </vt:lpstr>
      <vt:lpstr>Děkuji za pozornost - nashledanou příště, ale "můžete" pracovat i doma!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Vladimíra Jínová</dc:creator>
  <cp:lastModifiedBy>Vladimíra Jínová</cp:lastModifiedBy>
  <cp:revision>1</cp:revision>
  <dcterms:modified xsi:type="dcterms:W3CDTF">2013-07-10T11:46:05Z</dcterms:modified>
</cp:coreProperties>
</file>