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1"/>
  </p:sldMasterIdLst>
  <p:notesMasterIdLst>
    <p:notesMasterId r:id="rId9"/>
  </p:notes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2" d="100"/>
          <a:sy n="92" d="100"/>
        </p:scale>
        <p:origin x="-942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74704369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Shape 8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Shape 9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Shape 9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Shape 10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Shape 11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997075" y="1461141"/>
            <a:ext cx="6400799" cy="1470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ubTitle" idx="1"/>
          </p:nvPr>
        </p:nvSpPr>
        <p:spPr>
          <a:xfrm>
            <a:off x="1997075" y="3002402"/>
            <a:ext cx="6400799" cy="1162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" name="Shape 15"/>
          <p:cNvSpPr/>
          <p:nvPr/>
        </p:nvSpPr>
        <p:spPr>
          <a:xfrm>
            <a:off x="0" y="0"/>
            <a:ext cx="3135299" cy="6858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6" name="Shape 16"/>
          <p:cNvSpPr/>
          <p:nvPr/>
        </p:nvSpPr>
        <p:spPr>
          <a:xfrm>
            <a:off x="3175" y="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512"/>
                </a:moveTo>
                <a:lnTo>
                  <a:pt x="2" y="0"/>
                </a:lnTo>
                <a:lnTo>
                  <a:pt x="0" y="0"/>
                </a:lnTo>
                <a:lnTo>
                  <a:pt x="0" y="512"/>
                </a:lnTo>
                <a:lnTo>
                  <a:pt x="400" y="512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7" name="Shape 17"/>
          <p:cNvSpPr/>
          <p:nvPr/>
        </p:nvSpPr>
        <p:spPr>
          <a:xfrm>
            <a:off x="3175" y="2555875"/>
            <a:ext cx="635000" cy="815975"/>
          </a:xfrm>
          <a:custGeom>
            <a:avLst/>
            <a:gdLst/>
            <a:ahLst/>
            <a:cxnLst/>
            <a:rect l="0" t="0" r="0" b="0"/>
            <a:pathLst>
              <a:path w="400" h="514" extrusionOk="0">
                <a:moveTo>
                  <a:pt x="400" y="0"/>
                </a:moveTo>
                <a:lnTo>
                  <a:pt x="0" y="0"/>
                </a:lnTo>
                <a:lnTo>
                  <a:pt x="0" y="514"/>
                </a:lnTo>
                <a:lnTo>
                  <a:pt x="2" y="514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8" name="Shape 18"/>
          <p:cNvSpPr/>
          <p:nvPr/>
        </p:nvSpPr>
        <p:spPr>
          <a:xfrm>
            <a:off x="3175" y="1743075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512"/>
                </a:moveTo>
                <a:lnTo>
                  <a:pt x="2" y="0"/>
                </a:lnTo>
                <a:lnTo>
                  <a:pt x="0" y="0"/>
                </a:lnTo>
                <a:lnTo>
                  <a:pt x="0" y="512"/>
                </a:lnTo>
                <a:lnTo>
                  <a:pt x="400" y="512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9" name="Shape 19"/>
          <p:cNvSpPr/>
          <p:nvPr/>
        </p:nvSpPr>
        <p:spPr>
          <a:xfrm>
            <a:off x="152400" y="1743075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512"/>
                </a:moveTo>
                <a:lnTo>
                  <a:pt x="830" y="512"/>
                </a:lnTo>
                <a:lnTo>
                  <a:pt x="432" y="0"/>
                </a:lnTo>
                <a:lnTo>
                  <a:pt x="0" y="0"/>
                </a:lnTo>
                <a:lnTo>
                  <a:pt x="398" y="512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0" name="Shape 20"/>
          <p:cNvSpPr/>
          <p:nvPr/>
        </p:nvSpPr>
        <p:spPr>
          <a:xfrm>
            <a:off x="152400" y="4302125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830" y="0"/>
                </a:moveTo>
                <a:lnTo>
                  <a:pt x="398" y="0"/>
                </a:lnTo>
                <a:lnTo>
                  <a:pt x="0" y="512"/>
                </a:lnTo>
                <a:lnTo>
                  <a:pt x="432" y="512"/>
                </a:lnTo>
                <a:lnTo>
                  <a:pt x="83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1" name="Shape 21"/>
          <p:cNvSpPr/>
          <p:nvPr/>
        </p:nvSpPr>
        <p:spPr>
          <a:xfrm>
            <a:off x="152400" y="3486150"/>
            <a:ext cx="1317625" cy="815975"/>
          </a:xfrm>
          <a:custGeom>
            <a:avLst/>
            <a:gdLst/>
            <a:ahLst/>
            <a:cxnLst/>
            <a:rect l="0" t="0" r="0" b="0"/>
            <a:pathLst>
              <a:path w="830" h="514" extrusionOk="0">
                <a:moveTo>
                  <a:pt x="432" y="0"/>
                </a:moveTo>
                <a:lnTo>
                  <a:pt x="0" y="0"/>
                </a:lnTo>
                <a:lnTo>
                  <a:pt x="398" y="514"/>
                </a:lnTo>
                <a:lnTo>
                  <a:pt x="830" y="514"/>
                </a:lnTo>
                <a:lnTo>
                  <a:pt x="432" y="0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2" name="Shape 22"/>
          <p:cNvSpPr/>
          <p:nvPr/>
        </p:nvSpPr>
        <p:spPr>
          <a:xfrm>
            <a:off x="984250" y="3486150"/>
            <a:ext cx="1322387" cy="815975"/>
          </a:xfrm>
          <a:custGeom>
            <a:avLst/>
            <a:gdLst/>
            <a:ahLst/>
            <a:cxnLst/>
            <a:rect l="0" t="0" r="0" b="0"/>
            <a:pathLst>
              <a:path w="833" h="514" extrusionOk="0">
                <a:moveTo>
                  <a:pt x="399" y="514"/>
                </a:moveTo>
                <a:lnTo>
                  <a:pt x="833" y="514"/>
                </a:lnTo>
                <a:lnTo>
                  <a:pt x="435" y="0"/>
                </a:lnTo>
                <a:lnTo>
                  <a:pt x="0" y="0"/>
                </a:lnTo>
                <a:lnTo>
                  <a:pt x="399" y="514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3" name="Shape 23"/>
          <p:cNvSpPr/>
          <p:nvPr/>
        </p:nvSpPr>
        <p:spPr>
          <a:xfrm>
            <a:off x="3175" y="3486150"/>
            <a:ext cx="635000" cy="815975"/>
          </a:xfrm>
          <a:custGeom>
            <a:avLst/>
            <a:gdLst/>
            <a:ahLst/>
            <a:cxnLst/>
            <a:rect l="0" t="0" r="0" b="0"/>
            <a:pathLst>
              <a:path w="400" h="514" extrusionOk="0">
                <a:moveTo>
                  <a:pt x="2" y="0"/>
                </a:moveTo>
                <a:lnTo>
                  <a:pt x="0" y="0"/>
                </a:lnTo>
                <a:lnTo>
                  <a:pt x="0" y="514"/>
                </a:lnTo>
                <a:lnTo>
                  <a:pt x="400" y="514"/>
                </a:lnTo>
                <a:lnTo>
                  <a:pt x="2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4" name="Shape 24"/>
          <p:cNvSpPr/>
          <p:nvPr/>
        </p:nvSpPr>
        <p:spPr>
          <a:xfrm>
            <a:off x="984250" y="6045200"/>
            <a:ext cx="1322387" cy="812800"/>
          </a:xfrm>
          <a:custGeom>
            <a:avLst/>
            <a:gdLst/>
            <a:ahLst/>
            <a:cxnLst/>
            <a:rect l="0" t="0" r="0" b="0"/>
            <a:pathLst>
              <a:path w="833" h="512" extrusionOk="0">
                <a:moveTo>
                  <a:pt x="399" y="0"/>
                </a:moveTo>
                <a:lnTo>
                  <a:pt x="0" y="512"/>
                </a:lnTo>
                <a:lnTo>
                  <a:pt x="435" y="512"/>
                </a:lnTo>
                <a:lnTo>
                  <a:pt x="833" y="0"/>
                </a:lnTo>
                <a:lnTo>
                  <a:pt x="399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5" name="Shape 25"/>
          <p:cNvSpPr/>
          <p:nvPr/>
        </p:nvSpPr>
        <p:spPr>
          <a:xfrm>
            <a:off x="984250" y="5232400"/>
            <a:ext cx="1322387" cy="812800"/>
          </a:xfrm>
          <a:custGeom>
            <a:avLst/>
            <a:gdLst/>
            <a:ahLst/>
            <a:cxnLst/>
            <a:rect l="0" t="0" r="0" b="0"/>
            <a:pathLst>
              <a:path w="833" h="512" extrusionOk="0">
                <a:moveTo>
                  <a:pt x="435" y="0"/>
                </a:moveTo>
                <a:lnTo>
                  <a:pt x="0" y="0"/>
                </a:lnTo>
                <a:lnTo>
                  <a:pt x="399" y="512"/>
                </a:lnTo>
                <a:lnTo>
                  <a:pt x="833" y="512"/>
                </a:lnTo>
                <a:lnTo>
                  <a:pt x="435" y="0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6" name="Shape 26"/>
          <p:cNvSpPr/>
          <p:nvPr/>
        </p:nvSpPr>
        <p:spPr>
          <a:xfrm>
            <a:off x="1820863" y="52324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434" y="0"/>
                </a:moveTo>
                <a:lnTo>
                  <a:pt x="0" y="0"/>
                </a:lnTo>
                <a:lnTo>
                  <a:pt x="398" y="512"/>
                </a:lnTo>
                <a:lnTo>
                  <a:pt x="830" y="512"/>
                </a:lnTo>
                <a:lnTo>
                  <a:pt x="434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75" y="81280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8" name="Shape 28"/>
          <p:cNvSpPr/>
          <p:nvPr/>
        </p:nvSpPr>
        <p:spPr>
          <a:xfrm>
            <a:off x="152400" y="2555875"/>
            <a:ext cx="1317625" cy="815975"/>
          </a:xfrm>
          <a:custGeom>
            <a:avLst/>
            <a:gdLst/>
            <a:ahLst/>
            <a:cxnLst/>
            <a:rect l="0" t="0" r="0" b="0"/>
            <a:pathLst>
              <a:path w="830" h="514" extrusionOk="0">
                <a:moveTo>
                  <a:pt x="0" y="514"/>
                </a:moveTo>
                <a:lnTo>
                  <a:pt x="432" y="514"/>
                </a:lnTo>
                <a:lnTo>
                  <a:pt x="830" y="0"/>
                </a:lnTo>
                <a:lnTo>
                  <a:pt x="398" y="0"/>
                </a:lnTo>
                <a:lnTo>
                  <a:pt x="0" y="514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9" name="Shape 29"/>
          <p:cNvSpPr/>
          <p:nvPr/>
        </p:nvSpPr>
        <p:spPr>
          <a:xfrm>
            <a:off x="984250" y="4302125"/>
            <a:ext cx="1322387" cy="812800"/>
          </a:xfrm>
          <a:custGeom>
            <a:avLst/>
            <a:gdLst/>
            <a:ahLst/>
            <a:cxnLst/>
            <a:rect l="0" t="0" r="0" b="0"/>
            <a:pathLst>
              <a:path w="833" h="512" extrusionOk="0">
                <a:moveTo>
                  <a:pt x="0" y="512"/>
                </a:moveTo>
                <a:lnTo>
                  <a:pt x="435" y="512"/>
                </a:lnTo>
                <a:lnTo>
                  <a:pt x="833" y="0"/>
                </a:lnTo>
                <a:lnTo>
                  <a:pt x="399" y="0"/>
                </a:lnTo>
                <a:lnTo>
                  <a:pt x="0" y="512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0" name="Shape 30"/>
          <p:cNvSpPr/>
          <p:nvPr/>
        </p:nvSpPr>
        <p:spPr>
          <a:xfrm>
            <a:off x="3175" y="4302125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1" name="Shape 31"/>
          <p:cNvSpPr/>
          <p:nvPr/>
        </p:nvSpPr>
        <p:spPr>
          <a:xfrm>
            <a:off x="1820863" y="60452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0"/>
                </a:moveTo>
                <a:lnTo>
                  <a:pt x="0" y="512"/>
                </a:lnTo>
                <a:lnTo>
                  <a:pt x="434" y="512"/>
                </a:lnTo>
                <a:lnTo>
                  <a:pt x="830" y="0"/>
                </a:lnTo>
                <a:lnTo>
                  <a:pt x="398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2" name="Shape 32"/>
          <p:cNvSpPr/>
          <p:nvPr/>
        </p:nvSpPr>
        <p:spPr>
          <a:xfrm>
            <a:off x="152400" y="60452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0"/>
                </a:moveTo>
                <a:lnTo>
                  <a:pt x="0" y="512"/>
                </a:lnTo>
                <a:lnTo>
                  <a:pt x="432" y="512"/>
                </a:lnTo>
                <a:lnTo>
                  <a:pt x="830" y="0"/>
                </a:lnTo>
                <a:lnTo>
                  <a:pt x="398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3" name="Shape 33"/>
          <p:cNvSpPr/>
          <p:nvPr/>
        </p:nvSpPr>
        <p:spPr>
          <a:xfrm>
            <a:off x="3175" y="604520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4" name="Shape 34"/>
          <p:cNvSpPr/>
          <p:nvPr/>
        </p:nvSpPr>
        <p:spPr>
          <a:xfrm>
            <a:off x="3175" y="523240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512"/>
                </a:moveTo>
                <a:lnTo>
                  <a:pt x="2" y="0"/>
                </a:lnTo>
                <a:lnTo>
                  <a:pt x="0" y="0"/>
                </a:lnTo>
                <a:lnTo>
                  <a:pt x="0" y="512"/>
                </a:lnTo>
                <a:lnTo>
                  <a:pt x="400" y="512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5" name="Shape 35"/>
          <p:cNvSpPr/>
          <p:nvPr/>
        </p:nvSpPr>
        <p:spPr>
          <a:xfrm>
            <a:off x="152400" y="52324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512"/>
                </a:moveTo>
                <a:lnTo>
                  <a:pt x="830" y="512"/>
                </a:lnTo>
                <a:lnTo>
                  <a:pt x="432" y="0"/>
                </a:lnTo>
                <a:lnTo>
                  <a:pt x="0" y="0"/>
                </a:lnTo>
                <a:lnTo>
                  <a:pt x="398" y="512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6" name="Shape 36"/>
          <p:cNvSpPr/>
          <p:nvPr/>
        </p:nvSpPr>
        <p:spPr>
          <a:xfrm>
            <a:off x="7415211" y="0"/>
            <a:ext cx="1555750" cy="816301"/>
          </a:xfrm>
          <a:custGeom>
            <a:avLst/>
            <a:gdLst/>
            <a:ahLst/>
            <a:cxnLst/>
            <a:rect l="0" t="0" r="0" b="0"/>
            <a:pathLst>
              <a:path w="980" h="607" extrusionOk="0">
                <a:moveTo>
                  <a:pt x="510" y="607"/>
                </a:moveTo>
                <a:lnTo>
                  <a:pt x="980" y="0"/>
                </a:lnTo>
                <a:lnTo>
                  <a:pt x="470" y="0"/>
                </a:lnTo>
                <a:lnTo>
                  <a:pt x="0" y="607"/>
                </a:lnTo>
                <a:lnTo>
                  <a:pt x="510" y="607"/>
                </a:lnTo>
                <a:lnTo>
                  <a:pt x="510" y="607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7" name="Shape 37"/>
          <p:cNvSpPr/>
          <p:nvPr/>
        </p:nvSpPr>
        <p:spPr>
          <a:xfrm>
            <a:off x="8397875" y="1746911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8" name="Shape 38"/>
          <p:cNvSpPr/>
          <p:nvPr/>
        </p:nvSpPr>
        <p:spPr>
          <a:xfrm>
            <a:off x="8397875" y="2560524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0" y="0"/>
                </a:moveTo>
                <a:lnTo>
                  <a:pt x="470" y="605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9" name="Shape 39"/>
          <p:cNvSpPr/>
          <p:nvPr/>
        </p:nvSpPr>
        <p:spPr>
          <a:xfrm>
            <a:off x="8397875" y="2689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40" name="Shape 40"/>
          <p:cNvSpPr/>
          <p:nvPr/>
        </p:nvSpPr>
        <p:spPr>
          <a:xfrm>
            <a:off x="8397875" y="816300"/>
            <a:ext cx="746125" cy="809578"/>
          </a:xfrm>
          <a:custGeom>
            <a:avLst/>
            <a:gdLst/>
            <a:ahLst/>
            <a:cxnLst/>
            <a:rect l="0" t="0" r="0" b="0"/>
            <a:pathLst>
              <a:path w="470" h="602" extrusionOk="0">
                <a:moveTo>
                  <a:pt x="0" y="0"/>
                </a:moveTo>
                <a:lnTo>
                  <a:pt x="470" y="602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41" name="Shape 41"/>
          <p:cNvSpPr/>
          <p:nvPr/>
        </p:nvSpPr>
        <p:spPr>
          <a:xfrm>
            <a:off x="7415211" y="816300"/>
            <a:ext cx="1555750" cy="813611"/>
          </a:xfrm>
          <a:custGeom>
            <a:avLst/>
            <a:gdLst/>
            <a:ahLst/>
            <a:cxnLst/>
            <a:rect l="0" t="0" r="0" b="0"/>
            <a:pathLst>
              <a:path w="980" h="605" extrusionOk="0">
                <a:moveTo>
                  <a:pt x="510" y="0"/>
                </a:moveTo>
                <a:lnTo>
                  <a:pt x="980" y="605"/>
                </a:lnTo>
                <a:lnTo>
                  <a:pt x="470" y="605"/>
                </a:lnTo>
                <a:lnTo>
                  <a:pt x="0" y="0"/>
                </a:lnTo>
                <a:lnTo>
                  <a:pt x="510" y="0"/>
                </a:lnTo>
                <a:lnTo>
                  <a:pt x="51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x" type="tx">
  <p:cSld name="tx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687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rtl="0">
              <a:buNone/>
              <a:defRPr sz="3600"/>
            </a:lvl1pPr>
            <a:lvl2pPr rtl="0">
              <a:buNone/>
              <a:defRPr sz="3600"/>
            </a:lvl2pPr>
            <a:lvl3pPr rtl="0">
              <a:buNone/>
              <a:defRPr sz="3600"/>
            </a:lvl3pPr>
            <a:lvl4pPr rtl="0">
              <a:buNone/>
              <a:defRPr sz="3600"/>
            </a:lvl4pPr>
            <a:lvl5pPr rtl="0">
              <a:buNone/>
              <a:defRPr sz="3600"/>
            </a:lvl5pPr>
            <a:lvl6pPr rtl="0">
              <a:buNone/>
              <a:defRPr sz="3600"/>
            </a:lvl6pPr>
            <a:lvl7pPr rtl="0">
              <a:buNone/>
              <a:defRPr sz="3600"/>
            </a:lvl7pPr>
            <a:lvl8pPr rtl="0">
              <a:buNone/>
              <a:defRPr sz="3600"/>
            </a:lvl8pPr>
            <a:lvl9pPr rtl="0">
              <a:buNone/>
              <a:defRPr sz="3600"/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40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342900" algn="l" rtl="0">
              <a:spcBef>
                <a:spcPts val="0"/>
              </a:spcBef>
              <a:buClr>
                <a:schemeClr val="lt1"/>
              </a:buClr>
              <a:buSzPct val="166666"/>
              <a:buFont typeface="Arial"/>
              <a:buChar char="•"/>
              <a:defRPr sz="3200">
                <a:solidFill>
                  <a:schemeClr val="lt1"/>
                </a:solidFill>
              </a:defRPr>
            </a:lvl1pPr>
            <a:lvl2pPr marL="742950" indent="-285750" algn="l" rtl="0">
              <a:spcBef>
                <a:spcPts val="560"/>
              </a:spcBef>
              <a:buClr>
                <a:schemeClr val="lt1"/>
              </a:buClr>
              <a:buSzPct val="100000"/>
              <a:buFont typeface="Courier New"/>
              <a:buChar char="o"/>
              <a:defRPr sz="2800">
                <a:solidFill>
                  <a:schemeClr val="lt1"/>
                </a:solidFill>
              </a:defRPr>
            </a:lvl2pPr>
            <a:lvl3pPr marL="1143000" indent="-228600" algn="l" rtl="0">
              <a:spcBef>
                <a:spcPts val="480"/>
              </a:spcBef>
              <a:buClr>
                <a:schemeClr val="lt1"/>
              </a:buClr>
              <a:buSzPct val="100000"/>
              <a:buFont typeface="Wingdings"/>
              <a:buChar char="§"/>
              <a:defRPr sz="2400">
                <a:solidFill>
                  <a:schemeClr val="lt1"/>
                </a:solidFill>
              </a:defRPr>
            </a:lvl3pPr>
            <a:lvl4pPr marL="1600200" indent="-228600" algn="l" rtl="0">
              <a:spcBef>
                <a:spcPts val="400"/>
              </a:spcBef>
              <a:buClr>
                <a:schemeClr val="lt1"/>
              </a:buClr>
              <a:buSzPct val="166666"/>
              <a:buFont typeface="Arial"/>
              <a:buChar char="•"/>
              <a:defRPr sz="2000">
                <a:solidFill>
                  <a:schemeClr val="lt1"/>
                </a:solidFill>
              </a:defRPr>
            </a:lvl4pPr>
            <a:lvl5pPr marL="20574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Courier New"/>
              <a:buChar char="o"/>
              <a:defRPr sz="2000">
                <a:solidFill>
                  <a:schemeClr val="lt1"/>
                </a:solidFill>
              </a:defRPr>
            </a:lvl5pPr>
            <a:lvl6pPr marL="25146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Wingdings"/>
              <a:buChar char="§"/>
              <a:defRPr sz="2000">
                <a:solidFill>
                  <a:schemeClr val="lt1"/>
                </a:solidFill>
              </a:defRPr>
            </a:lvl6pPr>
            <a:lvl7pPr marL="2971800" indent="-228600" algn="l" rtl="0">
              <a:spcBef>
                <a:spcPts val="400"/>
              </a:spcBef>
              <a:buClr>
                <a:schemeClr val="lt1"/>
              </a:buClr>
              <a:buSzPct val="166666"/>
              <a:buFont typeface="Arial"/>
              <a:buChar char="•"/>
              <a:defRPr sz="2000">
                <a:solidFill>
                  <a:schemeClr val="lt1"/>
                </a:solidFill>
              </a:defRPr>
            </a:lvl7pPr>
            <a:lvl8pPr marL="34290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Courier New"/>
              <a:buChar char="o"/>
              <a:defRPr sz="2000" baseline="0">
                <a:solidFill>
                  <a:schemeClr val="lt1"/>
                </a:solidFill>
              </a:defRPr>
            </a:lvl8pPr>
            <a:lvl9pPr marL="38862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Wingdings"/>
              <a:buChar char="§"/>
              <a:defRPr sz="2000" baseline="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5" name="Shape 45"/>
          <p:cNvSpPr/>
          <p:nvPr/>
        </p:nvSpPr>
        <p:spPr>
          <a:xfrm>
            <a:off x="7415211" y="0"/>
            <a:ext cx="1555750" cy="816301"/>
          </a:xfrm>
          <a:custGeom>
            <a:avLst/>
            <a:gdLst/>
            <a:ahLst/>
            <a:cxnLst/>
            <a:rect l="0" t="0" r="0" b="0"/>
            <a:pathLst>
              <a:path w="980" h="607" extrusionOk="0">
                <a:moveTo>
                  <a:pt x="510" y="607"/>
                </a:moveTo>
                <a:lnTo>
                  <a:pt x="980" y="0"/>
                </a:lnTo>
                <a:lnTo>
                  <a:pt x="470" y="0"/>
                </a:lnTo>
                <a:lnTo>
                  <a:pt x="0" y="607"/>
                </a:lnTo>
                <a:lnTo>
                  <a:pt x="510" y="607"/>
                </a:lnTo>
                <a:lnTo>
                  <a:pt x="510" y="607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46" name="Shape 46"/>
          <p:cNvSpPr/>
          <p:nvPr/>
        </p:nvSpPr>
        <p:spPr>
          <a:xfrm>
            <a:off x="8397875" y="1746911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47" name="Shape 47"/>
          <p:cNvSpPr/>
          <p:nvPr/>
        </p:nvSpPr>
        <p:spPr>
          <a:xfrm>
            <a:off x="8397875" y="2560524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0" y="0"/>
                </a:moveTo>
                <a:lnTo>
                  <a:pt x="470" y="605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48" name="Shape 48"/>
          <p:cNvSpPr/>
          <p:nvPr/>
        </p:nvSpPr>
        <p:spPr>
          <a:xfrm>
            <a:off x="7415211" y="816300"/>
            <a:ext cx="1555750" cy="813611"/>
          </a:xfrm>
          <a:custGeom>
            <a:avLst/>
            <a:gdLst/>
            <a:ahLst/>
            <a:cxnLst/>
            <a:rect l="0" t="0" r="0" b="0"/>
            <a:pathLst>
              <a:path w="980" h="605" extrusionOk="0">
                <a:moveTo>
                  <a:pt x="510" y="0"/>
                </a:moveTo>
                <a:lnTo>
                  <a:pt x="980" y="605"/>
                </a:lnTo>
                <a:lnTo>
                  <a:pt x="470" y="605"/>
                </a:lnTo>
                <a:lnTo>
                  <a:pt x="0" y="0"/>
                </a:lnTo>
                <a:lnTo>
                  <a:pt x="510" y="0"/>
                </a:lnTo>
                <a:lnTo>
                  <a:pt x="51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ColTx" type="twoColTx">
  <p:cSld name="twoColTx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687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1pPr>
            <a:lvl2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2pPr>
            <a:lvl3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3pPr>
            <a:lvl4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4pPr>
            <a:lvl5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5pPr>
            <a:lvl6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6pPr>
            <a:lvl7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7pPr>
            <a:lvl8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8pPr>
            <a:lvl9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599" cy="4840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buNone/>
              <a:defRPr sz="2800"/>
            </a:lvl1pPr>
            <a:lvl2pPr rtl="0">
              <a:buNone/>
              <a:defRPr sz="2400"/>
            </a:lvl2pPr>
            <a:lvl3pPr rtl="0">
              <a:buNone/>
              <a:defRPr sz="2000"/>
            </a:lvl3pPr>
            <a:lvl4pPr rtl="0">
              <a:buNone/>
              <a:defRPr sz="1800"/>
            </a:lvl4pPr>
            <a:lvl5pPr rtl="0">
              <a:buNone/>
              <a:defRPr sz="1800"/>
            </a:lvl5pPr>
            <a:lvl6pPr rtl="0">
              <a:buNone/>
              <a:defRPr sz="1800"/>
            </a:lvl6pPr>
            <a:lvl7pPr rtl="0">
              <a:buNone/>
              <a:defRPr sz="1800"/>
            </a:lvl7pPr>
            <a:lvl8pPr rtl="0">
              <a:buNone/>
              <a:defRPr sz="1800"/>
            </a:lvl8pPr>
            <a:lvl9pPr rtl="0">
              <a:buNone/>
              <a:defRPr sz="1800"/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599" cy="4840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buNone/>
              <a:defRPr sz="2800"/>
            </a:lvl1pPr>
            <a:lvl2pPr rtl="0">
              <a:buNone/>
              <a:defRPr sz="2400"/>
            </a:lvl2pPr>
            <a:lvl3pPr rtl="0">
              <a:buNone/>
              <a:defRPr sz="2000"/>
            </a:lvl3pPr>
            <a:lvl4pPr rtl="0">
              <a:buNone/>
              <a:defRPr sz="1800"/>
            </a:lvl4pPr>
            <a:lvl5pPr rtl="0">
              <a:buNone/>
              <a:defRPr sz="1800"/>
            </a:lvl5pPr>
            <a:lvl6pPr rtl="0">
              <a:buNone/>
              <a:defRPr sz="1800"/>
            </a:lvl6pPr>
            <a:lvl7pPr rtl="0">
              <a:buNone/>
              <a:defRPr sz="1800"/>
            </a:lvl7pPr>
            <a:lvl8pPr rtl="0">
              <a:buNone/>
              <a:defRPr sz="1800"/>
            </a:lvl8pPr>
            <a:lvl9pPr rtl="0">
              <a:buNone/>
              <a:defRPr sz="1800"/>
            </a:lvl9pPr>
          </a:lstStyle>
          <a:p>
            <a:endParaRPr/>
          </a:p>
        </p:txBody>
      </p:sp>
      <p:sp>
        <p:nvSpPr>
          <p:cNvPr id="53" name="Shape 53"/>
          <p:cNvSpPr/>
          <p:nvPr/>
        </p:nvSpPr>
        <p:spPr>
          <a:xfrm>
            <a:off x="7415211" y="0"/>
            <a:ext cx="1555750" cy="816301"/>
          </a:xfrm>
          <a:custGeom>
            <a:avLst/>
            <a:gdLst/>
            <a:ahLst/>
            <a:cxnLst/>
            <a:rect l="0" t="0" r="0" b="0"/>
            <a:pathLst>
              <a:path w="980" h="607" extrusionOk="0">
                <a:moveTo>
                  <a:pt x="510" y="607"/>
                </a:moveTo>
                <a:lnTo>
                  <a:pt x="980" y="0"/>
                </a:lnTo>
                <a:lnTo>
                  <a:pt x="470" y="0"/>
                </a:lnTo>
                <a:lnTo>
                  <a:pt x="0" y="607"/>
                </a:lnTo>
                <a:lnTo>
                  <a:pt x="510" y="607"/>
                </a:lnTo>
                <a:lnTo>
                  <a:pt x="510" y="607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54" name="Shape 54"/>
          <p:cNvSpPr/>
          <p:nvPr/>
        </p:nvSpPr>
        <p:spPr>
          <a:xfrm>
            <a:off x="8397875" y="1746911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55" name="Shape 55"/>
          <p:cNvSpPr/>
          <p:nvPr/>
        </p:nvSpPr>
        <p:spPr>
          <a:xfrm>
            <a:off x="8397875" y="2560524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0" y="0"/>
                </a:moveTo>
                <a:lnTo>
                  <a:pt x="470" y="605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56" name="Shape 56"/>
          <p:cNvSpPr/>
          <p:nvPr/>
        </p:nvSpPr>
        <p:spPr>
          <a:xfrm>
            <a:off x="7415211" y="816300"/>
            <a:ext cx="1555750" cy="813611"/>
          </a:xfrm>
          <a:custGeom>
            <a:avLst/>
            <a:gdLst/>
            <a:ahLst/>
            <a:cxnLst/>
            <a:rect l="0" t="0" r="0" b="0"/>
            <a:pathLst>
              <a:path w="980" h="605" extrusionOk="0">
                <a:moveTo>
                  <a:pt x="510" y="0"/>
                </a:moveTo>
                <a:lnTo>
                  <a:pt x="980" y="605"/>
                </a:lnTo>
                <a:lnTo>
                  <a:pt x="470" y="605"/>
                </a:lnTo>
                <a:lnTo>
                  <a:pt x="0" y="0"/>
                </a:lnTo>
                <a:lnTo>
                  <a:pt x="510" y="0"/>
                </a:lnTo>
                <a:lnTo>
                  <a:pt x="51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Only" type="titleOnly">
  <p:cSld name="titleOnly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687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1pPr>
            <a:lvl2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2pPr>
            <a:lvl3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3pPr>
            <a:lvl4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4pPr>
            <a:lvl5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5pPr>
            <a:lvl6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6pPr>
            <a:lvl7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7pPr>
            <a:lvl8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8pPr>
            <a:lvl9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9" name="Shape 59"/>
          <p:cNvSpPr/>
          <p:nvPr/>
        </p:nvSpPr>
        <p:spPr>
          <a:xfrm>
            <a:off x="3175" y="3486150"/>
            <a:ext cx="635000" cy="815975"/>
          </a:xfrm>
          <a:custGeom>
            <a:avLst/>
            <a:gdLst/>
            <a:ahLst/>
            <a:cxnLst/>
            <a:rect l="0" t="0" r="0" b="0"/>
            <a:pathLst>
              <a:path w="400" h="514" extrusionOk="0">
                <a:moveTo>
                  <a:pt x="2" y="0"/>
                </a:moveTo>
                <a:lnTo>
                  <a:pt x="0" y="0"/>
                </a:lnTo>
                <a:lnTo>
                  <a:pt x="0" y="514"/>
                </a:lnTo>
                <a:lnTo>
                  <a:pt x="400" y="514"/>
                </a:lnTo>
                <a:lnTo>
                  <a:pt x="2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0" name="Shape 60"/>
          <p:cNvSpPr/>
          <p:nvPr/>
        </p:nvSpPr>
        <p:spPr>
          <a:xfrm>
            <a:off x="3175" y="4302125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1" name="Shape 61"/>
          <p:cNvSpPr/>
          <p:nvPr/>
        </p:nvSpPr>
        <p:spPr>
          <a:xfrm>
            <a:off x="152400" y="60452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0"/>
                </a:moveTo>
                <a:lnTo>
                  <a:pt x="0" y="512"/>
                </a:lnTo>
                <a:lnTo>
                  <a:pt x="432" y="512"/>
                </a:lnTo>
                <a:lnTo>
                  <a:pt x="830" y="0"/>
                </a:lnTo>
                <a:lnTo>
                  <a:pt x="398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2" name="Shape 62"/>
          <p:cNvSpPr/>
          <p:nvPr/>
        </p:nvSpPr>
        <p:spPr>
          <a:xfrm>
            <a:off x="152400" y="52324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512"/>
                </a:moveTo>
                <a:lnTo>
                  <a:pt x="830" y="512"/>
                </a:lnTo>
                <a:lnTo>
                  <a:pt x="432" y="0"/>
                </a:lnTo>
                <a:lnTo>
                  <a:pt x="0" y="0"/>
                </a:lnTo>
                <a:lnTo>
                  <a:pt x="398" y="512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3" name="Shape 63"/>
          <p:cNvSpPr/>
          <p:nvPr/>
        </p:nvSpPr>
        <p:spPr>
          <a:xfrm>
            <a:off x="7415211" y="0"/>
            <a:ext cx="1555750" cy="816301"/>
          </a:xfrm>
          <a:custGeom>
            <a:avLst/>
            <a:gdLst/>
            <a:ahLst/>
            <a:cxnLst/>
            <a:rect l="0" t="0" r="0" b="0"/>
            <a:pathLst>
              <a:path w="980" h="607" extrusionOk="0">
                <a:moveTo>
                  <a:pt x="510" y="607"/>
                </a:moveTo>
                <a:lnTo>
                  <a:pt x="980" y="0"/>
                </a:lnTo>
                <a:lnTo>
                  <a:pt x="470" y="0"/>
                </a:lnTo>
                <a:lnTo>
                  <a:pt x="0" y="607"/>
                </a:lnTo>
                <a:lnTo>
                  <a:pt x="510" y="607"/>
                </a:lnTo>
                <a:lnTo>
                  <a:pt x="510" y="607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4" name="Shape 64"/>
          <p:cNvSpPr/>
          <p:nvPr/>
        </p:nvSpPr>
        <p:spPr>
          <a:xfrm>
            <a:off x="8397875" y="1746911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5" name="Shape 65"/>
          <p:cNvSpPr/>
          <p:nvPr/>
        </p:nvSpPr>
        <p:spPr>
          <a:xfrm>
            <a:off x="8397875" y="2560524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0" y="0"/>
                </a:moveTo>
                <a:lnTo>
                  <a:pt x="470" y="605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6" name="Shape 66"/>
          <p:cNvSpPr/>
          <p:nvPr/>
        </p:nvSpPr>
        <p:spPr>
          <a:xfrm>
            <a:off x="7415211" y="816300"/>
            <a:ext cx="1555750" cy="813611"/>
          </a:xfrm>
          <a:custGeom>
            <a:avLst/>
            <a:gdLst/>
            <a:ahLst/>
            <a:cxnLst/>
            <a:rect l="0" t="0" r="0" b="0"/>
            <a:pathLst>
              <a:path w="980" h="605" extrusionOk="0">
                <a:moveTo>
                  <a:pt x="510" y="0"/>
                </a:moveTo>
                <a:lnTo>
                  <a:pt x="980" y="605"/>
                </a:lnTo>
                <a:lnTo>
                  <a:pt x="470" y="605"/>
                </a:lnTo>
                <a:lnTo>
                  <a:pt x="0" y="0"/>
                </a:lnTo>
                <a:lnTo>
                  <a:pt x="510" y="0"/>
                </a:lnTo>
                <a:lnTo>
                  <a:pt x="51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_ONLY">
  <p:cSld name="CAPTION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>
            <a:spLocks noGrp="1"/>
          </p:cNvSpPr>
          <p:nvPr>
            <p:ph type="body" idx="1"/>
          </p:nvPr>
        </p:nvSpPr>
        <p:spPr>
          <a:xfrm>
            <a:off x="1574800" y="4427537"/>
            <a:ext cx="5486399" cy="684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114300" algn="ctr" rtl="0">
              <a:buSzPct val="100000"/>
              <a:buNone/>
              <a:defRPr sz="1800"/>
            </a:lvl1pPr>
            <a:lvl2pPr marL="0" indent="114300" algn="ctr" rtl="0">
              <a:buSzPct val="100000"/>
              <a:buNone/>
              <a:defRPr sz="1800"/>
            </a:lvl2pPr>
            <a:lvl3pPr marL="0" indent="114300" algn="ctr" rtl="0">
              <a:buSzPct val="100000"/>
              <a:buNone/>
              <a:defRPr sz="1800"/>
            </a:lvl3pPr>
            <a:lvl4pPr marL="0" indent="114300" algn="ctr" rtl="0">
              <a:buSzPct val="100000"/>
              <a:buNone/>
              <a:defRPr sz="1800"/>
            </a:lvl4pPr>
            <a:lvl5pPr marL="0" indent="114300" algn="ctr" rtl="0">
              <a:buSzPct val="100000"/>
              <a:buNone/>
              <a:defRPr sz="1800"/>
            </a:lvl5pPr>
            <a:lvl6pPr marL="0" indent="114300" algn="ctr" rtl="0">
              <a:buSzPct val="100000"/>
              <a:buNone/>
              <a:defRPr sz="1800"/>
            </a:lvl6pPr>
            <a:lvl7pPr marL="0" indent="114300" algn="ctr" rtl="0">
              <a:buSzPct val="100000"/>
              <a:buNone/>
              <a:defRPr sz="1800"/>
            </a:lvl7pPr>
            <a:lvl8pPr marL="0" indent="114300" algn="ctr" rtl="0">
              <a:buSzPct val="100000"/>
              <a:buNone/>
              <a:defRPr sz="1800"/>
            </a:lvl8pPr>
            <a:lvl9pPr marL="0" indent="114300" algn="ctr" rtl="0">
              <a:buSzPct val="100000"/>
              <a:buNone/>
              <a:defRPr sz="1800"/>
            </a:lvl9pPr>
          </a:lstStyle>
          <a:p>
            <a:endParaRPr/>
          </a:p>
        </p:txBody>
      </p:sp>
      <p:sp>
        <p:nvSpPr>
          <p:cNvPr id="69" name="Shape 69"/>
          <p:cNvSpPr/>
          <p:nvPr/>
        </p:nvSpPr>
        <p:spPr>
          <a:xfrm>
            <a:off x="3175" y="3486150"/>
            <a:ext cx="635000" cy="815975"/>
          </a:xfrm>
          <a:custGeom>
            <a:avLst/>
            <a:gdLst/>
            <a:ahLst/>
            <a:cxnLst/>
            <a:rect l="0" t="0" r="0" b="0"/>
            <a:pathLst>
              <a:path w="400" h="514" extrusionOk="0">
                <a:moveTo>
                  <a:pt x="2" y="0"/>
                </a:moveTo>
                <a:lnTo>
                  <a:pt x="0" y="0"/>
                </a:lnTo>
                <a:lnTo>
                  <a:pt x="0" y="514"/>
                </a:lnTo>
                <a:lnTo>
                  <a:pt x="400" y="514"/>
                </a:lnTo>
                <a:lnTo>
                  <a:pt x="2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0" name="Shape 70"/>
          <p:cNvSpPr/>
          <p:nvPr/>
        </p:nvSpPr>
        <p:spPr>
          <a:xfrm>
            <a:off x="3175" y="4302125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1" name="Shape 71"/>
          <p:cNvSpPr/>
          <p:nvPr/>
        </p:nvSpPr>
        <p:spPr>
          <a:xfrm>
            <a:off x="152400" y="60452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0"/>
                </a:moveTo>
                <a:lnTo>
                  <a:pt x="0" y="512"/>
                </a:lnTo>
                <a:lnTo>
                  <a:pt x="432" y="512"/>
                </a:lnTo>
                <a:lnTo>
                  <a:pt x="830" y="0"/>
                </a:lnTo>
                <a:lnTo>
                  <a:pt x="398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2" name="Shape 72"/>
          <p:cNvSpPr/>
          <p:nvPr/>
        </p:nvSpPr>
        <p:spPr>
          <a:xfrm>
            <a:off x="152400" y="52324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512"/>
                </a:moveTo>
                <a:lnTo>
                  <a:pt x="830" y="512"/>
                </a:lnTo>
                <a:lnTo>
                  <a:pt x="432" y="0"/>
                </a:lnTo>
                <a:lnTo>
                  <a:pt x="0" y="0"/>
                </a:lnTo>
                <a:lnTo>
                  <a:pt x="398" y="512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3" name="Shape 73"/>
          <p:cNvSpPr/>
          <p:nvPr/>
        </p:nvSpPr>
        <p:spPr>
          <a:xfrm>
            <a:off x="7415211" y="0"/>
            <a:ext cx="1555750" cy="816301"/>
          </a:xfrm>
          <a:custGeom>
            <a:avLst/>
            <a:gdLst/>
            <a:ahLst/>
            <a:cxnLst/>
            <a:rect l="0" t="0" r="0" b="0"/>
            <a:pathLst>
              <a:path w="980" h="607" extrusionOk="0">
                <a:moveTo>
                  <a:pt x="510" y="607"/>
                </a:moveTo>
                <a:lnTo>
                  <a:pt x="980" y="0"/>
                </a:lnTo>
                <a:lnTo>
                  <a:pt x="470" y="0"/>
                </a:lnTo>
                <a:lnTo>
                  <a:pt x="0" y="607"/>
                </a:lnTo>
                <a:lnTo>
                  <a:pt x="510" y="607"/>
                </a:lnTo>
                <a:lnTo>
                  <a:pt x="510" y="607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4" name="Shape 74"/>
          <p:cNvSpPr/>
          <p:nvPr/>
        </p:nvSpPr>
        <p:spPr>
          <a:xfrm>
            <a:off x="8397875" y="1746911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5" name="Shape 75"/>
          <p:cNvSpPr/>
          <p:nvPr/>
        </p:nvSpPr>
        <p:spPr>
          <a:xfrm>
            <a:off x="8397875" y="2560524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0" y="0"/>
                </a:moveTo>
                <a:lnTo>
                  <a:pt x="470" y="605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6" name="Shape 76"/>
          <p:cNvSpPr/>
          <p:nvPr/>
        </p:nvSpPr>
        <p:spPr>
          <a:xfrm>
            <a:off x="7415211" y="816300"/>
            <a:ext cx="1555750" cy="813611"/>
          </a:xfrm>
          <a:custGeom>
            <a:avLst/>
            <a:gdLst/>
            <a:ahLst/>
            <a:cxnLst/>
            <a:rect l="0" t="0" r="0" b="0"/>
            <a:pathLst>
              <a:path w="980" h="605" extrusionOk="0">
                <a:moveTo>
                  <a:pt x="510" y="0"/>
                </a:moveTo>
                <a:lnTo>
                  <a:pt x="980" y="605"/>
                </a:lnTo>
                <a:lnTo>
                  <a:pt x="470" y="605"/>
                </a:lnTo>
                <a:lnTo>
                  <a:pt x="0" y="0"/>
                </a:lnTo>
                <a:lnTo>
                  <a:pt x="510" y="0"/>
                </a:lnTo>
                <a:lnTo>
                  <a:pt x="51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890DA"/>
            </a:gs>
            <a:gs pos="100000">
              <a:schemeClr val="dk2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687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342900" algn="l" rtl="0">
              <a:spcBef>
                <a:spcPts val="0"/>
              </a:spcBef>
              <a:buClr>
                <a:schemeClr val="lt1"/>
              </a:buClr>
              <a:buSzPct val="166666"/>
              <a:buFont typeface="Arial"/>
              <a:buChar char="•"/>
              <a:defRPr sz="32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indent="-285750" algn="l" rtl="0">
              <a:spcBef>
                <a:spcPts val="560"/>
              </a:spcBef>
              <a:buClr>
                <a:schemeClr val="lt1"/>
              </a:buClr>
              <a:buSzPct val="100000"/>
              <a:buFont typeface="Courier New"/>
              <a:buChar char="o"/>
              <a:defRPr sz="28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indent="-228600" algn="l" rtl="0">
              <a:spcBef>
                <a:spcPts val="480"/>
              </a:spcBef>
              <a:buClr>
                <a:schemeClr val="lt1"/>
              </a:buClr>
              <a:buSzPct val="100000"/>
              <a:buFont typeface="Wingdings"/>
              <a:buChar char="§"/>
              <a:defRPr sz="24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indent="-228600" algn="l" rtl="0">
              <a:spcBef>
                <a:spcPts val="400"/>
              </a:spcBef>
              <a:buClr>
                <a:schemeClr val="lt1"/>
              </a:buClr>
              <a:buSzPct val="166666"/>
              <a:buFont typeface="Arial"/>
              <a:buChar char="•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Courier New"/>
              <a:buChar char="o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Wingdings"/>
              <a:buChar char="§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indent="-228600" algn="l" rtl="0">
              <a:spcBef>
                <a:spcPts val="400"/>
              </a:spcBef>
              <a:buClr>
                <a:schemeClr val="lt1"/>
              </a:buClr>
              <a:buSzPct val="166666"/>
              <a:buFont typeface="Arial"/>
              <a:buChar char="•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Courier New"/>
              <a:buChar char="o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Wingdings"/>
              <a:buChar char="§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Shape 7"/>
          <p:cNvSpPr/>
          <p:nvPr/>
        </p:nvSpPr>
        <p:spPr>
          <a:xfrm>
            <a:off x="0" y="0"/>
            <a:ext cx="3135299" cy="6858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8" name="Shape 8"/>
          <p:cNvSpPr/>
          <p:nvPr/>
        </p:nvSpPr>
        <p:spPr>
          <a:xfrm>
            <a:off x="3175" y="604520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9" name="Shape 9"/>
          <p:cNvSpPr/>
          <p:nvPr/>
        </p:nvSpPr>
        <p:spPr>
          <a:xfrm>
            <a:off x="3175" y="523240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512"/>
                </a:moveTo>
                <a:lnTo>
                  <a:pt x="2" y="0"/>
                </a:lnTo>
                <a:lnTo>
                  <a:pt x="0" y="0"/>
                </a:lnTo>
                <a:lnTo>
                  <a:pt x="0" y="512"/>
                </a:lnTo>
                <a:lnTo>
                  <a:pt x="400" y="512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0" name="Shape 10"/>
          <p:cNvSpPr/>
          <p:nvPr/>
        </p:nvSpPr>
        <p:spPr>
          <a:xfrm>
            <a:off x="8397875" y="2689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1" name="Shape 11"/>
          <p:cNvSpPr/>
          <p:nvPr/>
        </p:nvSpPr>
        <p:spPr>
          <a:xfrm>
            <a:off x="8397875" y="816300"/>
            <a:ext cx="746125" cy="809578"/>
          </a:xfrm>
          <a:custGeom>
            <a:avLst/>
            <a:gdLst/>
            <a:ahLst/>
            <a:cxnLst/>
            <a:rect l="0" t="0" r="0" b="0"/>
            <a:pathLst>
              <a:path w="470" h="602" extrusionOk="0">
                <a:moveTo>
                  <a:pt x="0" y="0"/>
                </a:moveTo>
                <a:lnTo>
                  <a:pt x="470" y="602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8392012"/>
              </p:ext>
            </p:extLst>
          </p:nvPr>
        </p:nvGraphicFramePr>
        <p:xfrm>
          <a:off x="2411760" y="306409"/>
          <a:ext cx="4248472" cy="63528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95909" imgH="8816036" progId="Word.Document.12">
                  <p:embed/>
                </p:oleObj>
              </mc:Choice>
              <mc:Fallback>
                <p:oleObj name="Dokument" r:id="rId3" imgW="5895909" imgH="881603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1760" y="306409"/>
                        <a:ext cx="4248472" cy="63528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51820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 txBox="1">
            <a:spLocks noGrp="1"/>
          </p:cNvSpPr>
          <p:nvPr>
            <p:ph type="ctrTitle"/>
          </p:nvPr>
        </p:nvSpPr>
        <p:spPr>
          <a:xfrm>
            <a:off x="1945469" y="2453502"/>
            <a:ext cx="8832000" cy="29682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None/>
            </a:pPr>
            <a:r>
              <a:rPr lang="cs" sz="7200" u="sng">
                <a:solidFill>
                  <a:srgbClr val="FFFFFF"/>
                </a:solidFill>
              </a:rPr>
              <a:t> SP4 -  RD     </a:t>
            </a:r>
          </a:p>
          <a:p>
            <a:pPr lvl="0" rtl="0">
              <a:buNone/>
            </a:pPr>
            <a:r>
              <a:rPr lang="cs" sz="7200" u="sng">
                <a:solidFill>
                  <a:srgbClr val="FFFFFF"/>
                </a:solidFill>
              </a:rPr>
              <a:t>   PROVÁDĚCÍ</a:t>
            </a:r>
          </a:p>
          <a:p>
            <a:pPr lvl="0" rtl="0">
              <a:buNone/>
            </a:pPr>
            <a:r>
              <a:rPr lang="cs" sz="6000">
                <a:solidFill>
                  <a:srgbClr val="000000"/>
                </a:solidFill>
              </a:rPr>
              <a:t>     v ARCHICADU</a:t>
            </a:r>
          </a:p>
        </p:txBody>
      </p:sp>
      <p:sp>
        <p:nvSpPr>
          <p:cNvPr id="80" name="Shape 80"/>
          <p:cNvSpPr txBox="1">
            <a:spLocks noGrp="1"/>
          </p:cNvSpPr>
          <p:nvPr>
            <p:ph type="subTitle" idx="1"/>
          </p:nvPr>
        </p:nvSpPr>
        <p:spPr>
          <a:xfrm>
            <a:off x="3186728" y="5291727"/>
            <a:ext cx="5411099" cy="6725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cs"/>
              <a:t>ing. arch. Vladimíra Jínová</a:t>
            </a:r>
          </a:p>
        </p:txBody>
      </p:sp>
      <p:sp>
        <p:nvSpPr>
          <p:cNvPr id="81" name="Shape 81"/>
          <p:cNvSpPr txBox="1"/>
          <p:nvPr/>
        </p:nvSpPr>
        <p:spPr>
          <a:xfrm>
            <a:off x="790410" y="381250"/>
            <a:ext cx="7931699" cy="457200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 sz="4800" b="1">
                <a:solidFill>
                  <a:srgbClr val="FF00FF"/>
                </a:solidFill>
              </a:rPr>
              <a:t>12 - kontrolní tisk </a:t>
            </a:r>
          </a:p>
          <a:p>
            <a:pPr lvl="0" rtl="0">
              <a:buNone/>
            </a:pPr>
            <a:r>
              <a:rPr lang="cs" sz="4800" b="1">
                <a:solidFill>
                  <a:srgbClr val="FF00FF"/>
                </a:solidFill>
              </a:rPr>
              <a:t>       a kompletace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>
            <a:spLocks noGrp="1"/>
          </p:cNvSpPr>
          <p:nvPr>
            <p:ph type="title"/>
          </p:nvPr>
        </p:nvSpPr>
        <p:spPr>
          <a:xfrm>
            <a:off x="455121" y="4053346"/>
            <a:ext cx="7822500" cy="894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None/>
            </a:pPr>
            <a:r>
              <a:rPr lang="cs" sz="4800" u="sng"/>
              <a:t>
</a:t>
            </a:r>
            <a:r>
              <a:rPr lang="cs" u="sng"/>
              <a:t>KONTROLNÍ TISK na A4:</a:t>
            </a:r>
          </a:p>
          <a:p>
            <a:pPr lvl="0" rtl="0">
              <a:buNone/>
            </a:pPr>
            <a:r>
              <a:rPr lang="cs" sz="2400"/>
              <a:t>Jelikož vlastní zobrazení na monitoru počítače může být velmi matoucí - co se týče měřítka, velikosti písma, tlouštky čar,.... neboť přiblížením a oddálením kresby se pohled na výkres velmi mění, </a:t>
            </a:r>
          </a:p>
          <a:p>
            <a:pPr lvl="0" rtl="0">
              <a:buNone/>
            </a:pPr>
            <a:r>
              <a:rPr lang="cs" sz="2400"/>
              <a:t>doporučuji před konečným uložením všech výkresů do PDF provést  KONTROLNÍ TISK UKÁZEK Z NĚKOLIKA VÝKRESŮ V POŽADOVANÉM MĚŘÍTKU</a:t>
            </a:r>
          </a:p>
        </p:txBody>
      </p:sp>
      <p:sp>
        <p:nvSpPr>
          <p:cNvPr id="87" name="Shape 87"/>
          <p:cNvSpPr txBox="1"/>
          <p:nvPr/>
        </p:nvSpPr>
        <p:spPr>
          <a:xfrm>
            <a:off x="1407316" y="3434398"/>
            <a:ext cx="7032000" cy="3062399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>
            <a:spLocks noGrp="1"/>
          </p:cNvSpPr>
          <p:nvPr>
            <p:ph type="body" idx="1"/>
          </p:nvPr>
        </p:nvSpPr>
        <p:spPr>
          <a:xfrm>
            <a:off x="291025" y="390524"/>
            <a:ext cx="7530600" cy="2428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 sz="2400"/>
              <a:t>1) např. na formát A4 (dle možností mé vlastní tiskárny) vložím ukázku půdorysu, řezu, ... v měřítku, jakém budu tisknout do prováděcí dokumentace:</a:t>
            </a:r>
          </a:p>
        </p:txBody>
      </p:sp>
      <p:sp>
        <p:nvSpPr>
          <p:cNvPr id="93" name="Shape 93"/>
          <p:cNvSpPr/>
          <p:nvPr/>
        </p:nvSpPr>
        <p:spPr>
          <a:xfrm>
            <a:off x="487591" y="1476373"/>
            <a:ext cx="7599831" cy="5272525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>
            <a:spLocks noGrp="1"/>
          </p:cNvSpPr>
          <p:nvPr>
            <p:ph type="title"/>
          </p:nvPr>
        </p:nvSpPr>
        <p:spPr>
          <a:xfrm>
            <a:off x="467250" y="4663087"/>
            <a:ext cx="7142699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Clr>
                <a:srgbClr val="000000"/>
              </a:buClr>
              <a:buSzPct val="45833"/>
              <a:buFont typeface="Arial"/>
              <a:buNone/>
            </a:pPr>
            <a:r>
              <a:rPr lang="cs" sz="2400"/>
              <a:t>2) VYTISKNU - jasnost čar a celého tisku též závisí nepatrně na druhu a nastavení tiskárny</a:t>
            </a:r>
          </a:p>
          <a:p>
            <a:endParaRPr lang="cs" sz="2400"/>
          </a:p>
          <a:p>
            <a:pPr lvl="0" rtl="0">
              <a:buClr>
                <a:srgbClr val="000000"/>
              </a:buClr>
              <a:buSzPct val="45833"/>
              <a:buFont typeface="Arial"/>
              <a:buNone/>
            </a:pPr>
            <a:r>
              <a:rPr lang="cs" sz="2400"/>
              <a:t>3) POSOUDÍM</a:t>
            </a:r>
          </a:p>
          <a:p>
            <a:endParaRPr lang="cs" sz="2400"/>
          </a:p>
          <a:p>
            <a:pPr lvl="0" rtl="0">
              <a:buClr>
                <a:srgbClr val="000000"/>
              </a:buClr>
              <a:buSzPct val="45833"/>
              <a:buFont typeface="Arial"/>
              <a:buNone/>
            </a:pPr>
            <a:r>
              <a:rPr lang="cs" sz="2400"/>
              <a:t>4) popř. upravím nastavení per a velikosti písma jednotlivých textů</a:t>
            </a:r>
          </a:p>
          <a:p>
            <a:endParaRPr lang="cs" sz="2400"/>
          </a:p>
          <a:p>
            <a:pPr lvl="0" rtl="0">
              <a:buClr>
                <a:srgbClr val="000000"/>
              </a:buClr>
              <a:buSzPct val="45833"/>
              <a:buFont typeface="Arial"/>
              <a:buNone/>
            </a:pPr>
            <a:r>
              <a:rPr lang="cs" sz="2400"/>
              <a:t>5) teprve uspokojivý výsledek uložím jako PDF - formáty o různých velikostech - A4, A3, A2, A1, ale mohu mít nastaveny i formáty atypické - např. 3x A4 vedle sebe</a:t>
            </a:r>
          </a:p>
          <a:p>
            <a:endParaRPr lang="cs" sz="2400"/>
          </a:p>
          <a:p>
            <a:endParaRPr lang="cs" sz="2400"/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 txBox="1">
            <a:spLocks noGrp="1"/>
          </p:cNvSpPr>
          <p:nvPr>
            <p:ph type="title"/>
          </p:nvPr>
        </p:nvSpPr>
        <p:spPr>
          <a:xfrm>
            <a:off x="457200" y="1221262"/>
            <a:ext cx="687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None/>
            </a:pPr>
            <a:r>
              <a:rPr lang="cs" sz="2400"/>
              <a:t>6) STAVEBNÍ VÝKRESY</a:t>
            </a:r>
          </a:p>
          <a:p>
            <a:pPr lvl="0" rtl="0">
              <a:buNone/>
            </a:pPr>
            <a:r>
              <a:rPr lang="cs" sz="2400"/>
              <a:t>skládáme "harmonikově" s tabulkou nahoru</a:t>
            </a:r>
          </a:p>
          <a:p>
            <a:pPr lvl="0" rtl="0">
              <a:buNone/>
            </a:pPr>
            <a:r>
              <a:rPr lang="cs" sz="2400"/>
              <a:t>na formát - velikost A4 = 210 x 297 mm</a:t>
            </a:r>
          </a:p>
          <a:p>
            <a:pPr lvl="0" rtl="0">
              <a:buNone/>
            </a:pPr>
            <a:r>
              <a:rPr lang="cs" sz="2400"/>
              <a:t>nejprve ve směru vodorovném,</a:t>
            </a:r>
          </a:p>
          <a:p>
            <a:pPr>
              <a:buNone/>
            </a:pPr>
            <a:r>
              <a:rPr lang="cs" sz="2400"/>
              <a:t>pak přehneme dozadu horní část výkresu</a:t>
            </a:r>
          </a:p>
        </p:txBody>
      </p:sp>
      <p:sp>
        <p:nvSpPr>
          <p:cNvPr id="104" name="Shape 10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4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105" name="Shape 105"/>
          <p:cNvSpPr/>
          <p:nvPr/>
        </p:nvSpPr>
        <p:spPr>
          <a:xfrm>
            <a:off x="1797573" y="2486800"/>
            <a:ext cx="6248729" cy="416514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4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111" name="Shape 111"/>
          <p:cNvSpPr txBox="1">
            <a:spLocks noGrp="1"/>
          </p:cNvSpPr>
          <p:nvPr>
            <p:ph type="title"/>
          </p:nvPr>
        </p:nvSpPr>
        <p:spPr>
          <a:xfrm>
            <a:off x="1132200" y="805437"/>
            <a:ext cx="687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Děkuji za pozornost ....</a:t>
            </a:r>
          </a:p>
        </p:txBody>
      </p:sp>
      <p:sp>
        <p:nvSpPr>
          <p:cNvPr id="112" name="Shape 112"/>
          <p:cNvSpPr/>
          <p:nvPr/>
        </p:nvSpPr>
        <p:spPr>
          <a:xfrm>
            <a:off x="2708450" y="2299625"/>
            <a:ext cx="2743199" cy="304799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113" name="Shape 113"/>
          <p:cNvSpPr/>
          <p:nvPr/>
        </p:nvSpPr>
        <p:spPr>
          <a:xfrm>
            <a:off x="1211898" y="2197912"/>
            <a:ext cx="6198662" cy="3742155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>
  <a:themeElements>
    <a:clrScheme name="Custom 462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FFD80C"/>
      </a:accent1>
      <a:accent2>
        <a:srgbClr val="CD108C"/>
      </a:accent2>
      <a:accent3>
        <a:srgbClr val="0990DB"/>
      </a:accent3>
      <a:accent4>
        <a:srgbClr val="AAAAAA"/>
      </a:accent4>
      <a:accent5>
        <a:srgbClr val="C3F180"/>
      </a:accent5>
      <a:accent6>
        <a:srgbClr val="FF986D"/>
      </a:accent6>
      <a:hlink>
        <a:srgbClr val="ABABAB"/>
      </a:hlink>
      <a:folHlink>
        <a:srgbClr val="66666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157</Words>
  <Application>Microsoft Office PowerPoint</Application>
  <PresentationFormat>Předvádění na obrazovce (4:3)</PresentationFormat>
  <Paragraphs>23</Paragraphs>
  <Slides>7</Slides>
  <Notes>6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/>
      <vt:lpstr>Microsoft Word Document</vt:lpstr>
      <vt:lpstr>Prezentace aplikace PowerPoint</vt:lpstr>
      <vt:lpstr> SP4 -  RD         PROVÁDĚCÍ      v ARCHICADU</vt:lpstr>
      <vt:lpstr>
KONTROLNÍ TISK na A4: Jelikož vlastní zobrazení na monitoru počítače může být velmi matoucí - co se týče měřítka, velikosti písma, tlouštky čar,.... neboť přiblížením a oddálením kresby se pohled na výkres velmi mění,  doporučuji před konečným uložením všech výkresů do PDF provést  KONTROLNÍ TISK UKÁZEK Z NĚKOLIKA VÝKRESŮ V POŽADOVANÉM MĚŘÍTKU</vt:lpstr>
      <vt:lpstr>Prezentace aplikace PowerPoint</vt:lpstr>
      <vt:lpstr>2) VYTISKNU - jasnost čar a celého tisku též závisí nepatrně na druhu a nastavení tiskárny  3) POSOUDÍM  4) popř. upravím nastavení per a velikosti písma jednotlivých textů  5) teprve uspokojivý výsledek uložím jako PDF - formáty o různých velikostech - A4, A3, A2, A1, ale mohu mít nastaveny i formáty atypické - např. 3x A4 vedle sebe  </vt:lpstr>
      <vt:lpstr>6) STAVEBNÍ VÝKRESY skládáme "harmonikově" s tabulkou nahoru na formát - velikost A4 = 210 x 297 mm nejprve ve směru vodorovném, pak přehneme dozadu horní část výkresu</vt:lpstr>
      <vt:lpstr>Děkuji za pozornost ....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Vladimíra Jínová</dc:creator>
  <cp:lastModifiedBy>Vladimíra Jínová</cp:lastModifiedBy>
  <cp:revision>1</cp:revision>
  <dcterms:modified xsi:type="dcterms:W3CDTF">2013-07-10T11:48:22Z</dcterms:modified>
</cp:coreProperties>
</file>