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9" r:id="rId3"/>
    <p:sldId id="262" r:id="rId4"/>
    <p:sldId id="263" r:id="rId5"/>
    <p:sldId id="264" r:id="rId6"/>
    <p:sldId id="265" r:id="rId7"/>
    <p:sldId id="266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65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14F352-9E74-4922-8338-7BD770074822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03C7213-4823-4A03-9C75-F13ADF47282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14F352-9E74-4922-8338-7BD770074822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703C7213-4823-4A03-9C75-F13ADF47282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14F352-9E74-4922-8338-7BD770074822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03C7213-4823-4A03-9C75-F13ADF47282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8014F352-9E74-4922-8338-7BD770074822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C7213-4823-4A03-9C75-F13ADF47282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14F352-9E74-4922-8338-7BD770074822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703C7213-4823-4A03-9C75-F13ADF47282C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14F352-9E74-4922-8338-7BD770074822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703C7213-4823-4A03-9C75-F13ADF4728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14F352-9E74-4922-8338-7BD770074822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03C7213-4823-4A03-9C75-F13ADF4728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03C7213-4823-4A03-9C75-F13ADF47282C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14F352-9E74-4922-8338-7BD770074822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703C7213-4823-4A03-9C75-F13ADF47282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8014F352-9E74-4922-8338-7BD770074822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14F352-9E74-4922-8338-7BD770074822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3C7213-4823-4A03-9C75-F13ADF4728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703C7213-4823-4A03-9C75-F13ADF47282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14F352-9E74-4922-8338-7BD770074822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8014F352-9E74-4922-8338-7BD770074822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03C7213-4823-4A03-9C75-F13ADF47282C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819400"/>
            <a:ext cx="7072362" cy="1752600"/>
          </a:xfrm>
        </p:spPr>
        <p:txBody>
          <a:bodyPr>
            <a:normAutofit lnSpcReduction="10000"/>
          </a:bodyPr>
          <a:lstStyle/>
          <a:p>
            <a:endParaRPr lang="cs-CZ" sz="3200" dirty="0" smtClean="0">
              <a:solidFill>
                <a:schemeClr val="tx1"/>
              </a:solidFill>
            </a:endParaRPr>
          </a:p>
          <a:p>
            <a:r>
              <a:rPr lang="cs-CZ" sz="3600" dirty="0" smtClean="0">
                <a:solidFill>
                  <a:schemeClr val="tx1"/>
                </a:solidFill>
              </a:rPr>
              <a:t>1 </a:t>
            </a:r>
            <a:r>
              <a:rPr lang="cs-CZ" sz="3600" cap="none" dirty="0" smtClean="0">
                <a:solidFill>
                  <a:schemeClr val="tx1"/>
                </a:solidFill>
              </a:rPr>
              <a:t>kilometr</a:t>
            </a:r>
            <a:r>
              <a:rPr lang="cs-CZ" sz="3600" dirty="0" smtClean="0">
                <a:solidFill>
                  <a:schemeClr val="tx1"/>
                </a:solidFill>
              </a:rPr>
              <a:t> = 1 000 </a:t>
            </a:r>
            <a:r>
              <a:rPr lang="cs-CZ" sz="3600" cap="none" dirty="0" smtClean="0">
                <a:solidFill>
                  <a:schemeClr val="tx1"/>
                </a:solidFill>
              </a:rPr>
              <a:t>metrů</a:t>
            </a:r>
            <a:endParaRPr lang="cs-CZ" sz="3600" dirty="0" smtClean="0">
              <a:solidFill>
                <a:schemeClr val="tx1"/>
              </a:solidFill>
            </a:endParaRPr>
          </a:p>
          <a:p>
            <a:r>
              <a:rPr lang="cs-CZ" sz="3600" cap="none" dirty="0" smtClean="0">
                <a:solidFill>
                  <a:schemeClr val="tx1"/>
                </a:solidFill>
              </a:rPr>
              <a:t>zapisujeme</a:t>
            </a:r>
            <a:r>
              <a:rPr lang="cs-CZ" sz="3600" dirty="0" smtClean="0">
                <a:solidFill>
                  <a:schemeClr val="tx1"/>
                </a:solidFill>
              </a:rPr>
              <a:t>: 1 </a:t>
            </a:r>
            <a:r>
              <a:rPr lang="cs-CZ" sz="3600" cap="none" dirty="0" smtClean="0">
                <a:solidFill>
                  <a:schemeClr val="tx1"/>
                </a:solidFill>
              </a:rPr>
              <a:t>km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Kilometr - jednotka délky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000364" y="1500174"/>
            <a:ext cx="3810000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0"/>
            <a:ext cx="8115328" cy="1500174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Pomocí kilometrů měříme rychlost </a:t>
            </a:r>
            <a:b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  - například dopravních prostředků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2"/>
          </p:nvPr>
        </p:nvSpPr>
        <p:spPr>
          <a:xfrm>
            <a:off x="142844" y="1571612"/>
            <a:ext cx="2857520" cy="4554551"/>
          </a:xfrm>
        </p:spPr>
        <p:txBody>
          <a:bodyPr>
            <a:normAutofit/>
          </a:bodyPr>
          <a:lstStyle/>
          <a:p>
            <a:r>
              <a:rPr lang="cs-CZ" sz="1800" dirty="0" smtClean="0"/>
              <a:t>Rychlovlak jede rychlostí až 500 km za hodinu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r>
              <a:rPr lang="cs-CZ" sz="1800" dirty="0" smtClean="0"/>
              <a:t>Osobní auto jede rychlostí 100 km za hodinu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r>
              <a:rPr lang="cs-CZ" sz="1800" dirty="0" smtClean="0"/>
              <a:t>Cyklista jede rychlostí    </a:t>
            </a:r>
            <a:r>
              <a:rPr lang="cs-CZ" sz="1800" dirty="0" smtClean="0"/>
              <a:t>20 kilometrů za hodinu</a:t>
            </a:r>
            <a:endParaRPr lang="cs-CZ" sz="18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29256" y="2595462"/>
            <a:ext cx="3500462" cy="2331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71802" y="4500570"/>
            <a:ext cx="584835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43636" y="3429000"/>
            <a:ext cx="2553046" cy="29908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85728"/>
            <a:ext cx="8334404" cy="928694"/>
          </a:xfrm>
        </p:spPr>
        <p:txBody>
          <a:bodyPr/>
          <a:lstStyle/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      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Také zvířata se pohybují různou rychlostí</a:t>
            </a:r>
            <a:endParaRPr lang="cs-CZ" sz="28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214282" y="1571612"/>
            <a:ext cx="2714644" cy="4554551"/>
          </a:xfrm>
        </p:spPr>
        <p:txBody>
          <a:bodyPr>
            <a:normAutofit lnSpcReduction="10000"/>
          </a:bodyPr>
          <a:lstStyle/>
          <a:p>
            <a:r>
              <a:rPr lang="cs-CZ" sz="1800" dirty="0" smtClean="0"/>
              <a:t>Nejrychlejší gepard  má rychlost 120 kilometrů za hodinu</a:t>
            </a:r>
          </a:p>
          <a:p>
            <a:endParaRPr lang="cs-CZ" sz="1800" dirty="0" smtClean="0"/>
          </a:p>
          <a:p>
            <a:r>
              <a:rPr lang="cs-CZ" sz="1800" dirty="0" smtClean="0"/>
              <a:t>Zajíc peláší rychlostí    60 kilometrů za hodinu</a:t>
            </a:r>
          </a:p>
          <a:p>
            <a:endParaRPr lang="cs-CZ" sz="1800" dirty="0" smtClean="0"/>
          </a:p>
          <a:p>
            <a:r>
              <a:rPr lang="cs-CZ" sz="1800" dirty="0" smtClean="0"/>
              <a:t>Pes běží rychlostí          40 kilometrů za hodinu</a:t>
            </a:r>
          </a:p>
          <a:p>
            <a:endParaRPr lang="cs-CZ" sz="1800" dirty="0" smtClean="0"/>
          </a:p>
          <a:p>
            <a:r>
              <a:rPr lang="cs-CZ" sz="1800" dirty="0" smtClean="0"/>
              <a:t>Velbloud utíká rychlostí 20 kilometrů za hodinu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57884" y="1500174"/>
            <a:ext cx="2857520" cy="23835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3000364" y="1214422"/>
            <a:ext cx="3177705" cy="2292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000364" y="3486150"/>
            <a:ext cx="3143272" cy="2571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   1 kilometr za hodinu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4 kilometry za hodinu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Jakou rychlostí chodí lidé?</a:t>
            </a:r>
            <a:endParaRPr lang="cs-CZ" sz="3200" b="1" dirty="0"/>
          </a:p>
        </p:txBody>
      </p:sp>
      <p:pic>
        <p:nvPicPr>
          <p:cNvPr id="5123" name="Picture 3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000232" y="2428868"/>
            <a:ext cx="5134844" cy="38584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Zástupný symbol pro obsah 11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00562" y="3286124"/>
            <a:ext cx="1500198" cy="23336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31750"/>
          </a:effectLst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214282" y="142852"/>
            <a:ext cx="8715436" cy="1000132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Vzdálenost, kterou chceme ujít, se měří </a:t>
            </a:r>
            <a:b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na kilometry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1643050"/>
            <a:ext cx="4154339" cy="43576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59306" y="1928802"/>
            <a:ext cx="3427536" cy="3500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31750"/>
          </a:effectLst>
          <a:scene3d>
            <a:camera prst="perspectiveHeroicExtremeLeftFacing"/>
            <a:lightRig rig="threePt" dir="t"/>
          </a:scene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87121" y="3929066"/>
            <a:ext cx="2956879" cy="1416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31750"/>
          </a:effectLst>
        </p:spPr>
      </p:pic>
      <p:pic>
        <p:nvPicPr>
          <p:cNvPr id="7170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4857752" y="1214422"/>
            <a:ext cx="3934530" cy="2214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785794"/>
            <a:ext cx="5548322" cy="1000132"/>
          </a:xfrm>
        </p:spPr>
        <p:txBody>
          <a:bodyPr/>
          <a:lstStyle/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Na kilometry měříme také vzdálenost mezi městy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381000" y="2285992"/>
            <a:ext cx="2362200" cy="3840171"/>
          </a:xfrm>
        </p:spPr>
        <p:txBody>
          <a:bodyPr>
            <a:normAutofit/>
          </a:bodyPr>
          <a:lstStyle/>
          <a:p>
            <a:r>
              <a:rPr lang="cs-CZ" sz="1800" dirty="0" smtClean="0"/>
              <a:t>Vzdálenost mezi Prahou a Brnem je 200 kilometrů. </a:t>
            </a:r>
          </a:p>
          <a:p>
            <a:endParaRPr lang="cs-CZ" sz="1800" dirty="0" smtClean="0"/>
          </a:p>
          <a:p>
            <a:r>
              <a:rPr lang="cs-CZ" sz="1800" dirty="0" smtClean="0"/>
              <a:t>Podle rychlosti lze vypočítat dobu cesty.</a:t>
            </a:r>
            <a:endParaRPr lang="cs-CZ" sz="1800" dirty="0"/>
          </a:p>
        </p:txBody>
      </p:sp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928926" y="3571876"/>
            <a:ext cx="3690948" cy="27682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3175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571480"/>
            <a:ext cx="2362200" cy="1143008"/>
          </a:xfrm>
        </p:spPr>
        <p:txBody>
          <a:bodyPr/>
          <a:lstStyle/>
          <a:p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Otázka…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214282" y="2214554"/>
            <a:ext cx="2786082" cy="3911609"/>
          </a:xfrm>
        </p:spPr>
        <p:txBody>
          <a:bodyPr>
            <a:normAutofit/>
          </a:bodyPr>
          <a:lstStyle/>
          <a:p>
            <a:r>
              <a:rPr lang="cs-CZ" sz="1800" dirty="0" smtClean="0"/>
              <a:t>Kolik kilometrů ještě musí ujet auto do města:</a:t>
            </a:r>
          </a:p>
          <a:p>
            <a:endParaRPr lang="cs-CZ" sz="1800" dirty="0" smtClean="0"/>
          </a:p>
          <a:p>
            <a:r>
              <a:rPr lang="cs-CZ" sz="1800" dirty="0" smtClean="0"/>
              <a:t>Tábor</a:t>
            </a:r>
            <a:endParaRPr lang="cs-CZ" sz="1800" dirty="0" smtClean="0"/>
          </a:p>
          <a:p>
            <a:r>
              <a:rPr lang="cs-CZ" sz="1800" dirty="0" smtClean="0"/>
              <a:t>Brno</a:t>
            </a:r>
          </a:p>
          <a:p>
            <a:r>
              <a:rPr lang="cs-CZ" sz="1800" dirty="0" smtClean="0"/>
              <a:t>Vyškov</a:t>
            </a:r>
          </a:p>
          <a:p>
            <a:r>
              <a:rPr lang="cs-CZ" sz="1800" dirty="0" smtClean="0"/>
              <a:t>Olomouc</a:t>
            </a: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86182" y="142852"/>
            <a:ext cx="4357718" cy="18179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6" name="Picture 4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3786182" y="2071678"/>
            <a:ext cx="4950764" cy="136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57621" y="3564378"/>
            <a:ext cx="4214842" cy="25224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http://www.</a:t>
            </a:r>
            <a:r>
              <a:rPr lang="cs-CZ" sz="1200" dirty="0" err="1" smtClean="0"/>
              <a:t>autoforum.cz</a:t>
            </a:r>
            <a:r>
              <a:rPr lang="cs-CZ" sz="1200" dirty="0" smtClean="0"/>
              <a:t>/</a:t>
            </a:r>
            <a:r>
              <a:rPr lang="cs-CZ" sz="1200" dirty="0" err="1" smtClean="0"/>
              <a:t>prvni</a:t>
            </a:r>
            <a:r>
              <a:rPr lang="cs-CZ" sz="1200" dirty="0" smtClean="0"/>
              <a:t>-dojmy/volkswagen-</a:t>
            </a:r>
            <a:r>
              <a:rPr lang="cs-CZ" sz="1200" dirty="0" err="1" smtClean="0"/>
              <a:t>tiguan</a:t>
            </a:r>
            <a:r>
              <a:rPr lang="cs-CZ" sz="1200" dirty="0" smtClean="0"/>
              <a:t>-2011-</a:t>
            </a:r>
            <a:r>
              <a:rPr lang="cs-CZ" sz="1200" dirty="0" err="1" smtClean="0"/>
              <a:t>prvni</a:t>
            </a:r>
            <a:r>
              <a:rPr lang="cs-CZ" sz="1200" dirty="0" smtClean="0"/>
              <a:t>-kilometry-za-volantem/</a:t>
            </a:r>
            <a:r>
              <a:rPr lang="cs-CZ" sz="1200" dirty="0" err="1" smtClean="0"/>
              <a:t>obrazek</a:t>
            </a:r>
            <a:r>
              <a:rPr lang="cs-CZ" sz="1200" dirty="0" smtClean="0"/>
              <a:t>/0</a:t>
            </a:r>
          </a:p>
          <a:p>
            <a:r>
              <a:rPr lang="cs-CZ" sz="1200" dirty="0" smtClean="0"/>
              <a:t>http://media.novinky.</a:t>
            </a:r>
            <a:r>
              <a:rPr lang="cs-CZ" sz="1200" dirty="0" err="1" smtClean="0"/>
              <a:t>cz</a:t>
            </a:r>
            <a:r>
              <a:rPr lang="cs-CZ" sz="1200" dirty="0" smtClean="0"/>
              <a:t>/166/81663-top_foto2-</a:t>
            </a:r>
            <a:r>
              <a:rPr lang="cs-CZ" sz="1200" dirty="0" err="1" smtClean="0"/>
              <a:t>xloqj.jpg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plzenskonakole.cz</a:t>
            </a:r>
            <a:r>
              <a:rPr lang="cs-CZ" sz="1200" dirty="0" smtClean="0"/>
              <a:t>/</a:t>
            </a:r>
            <a:r>
              <a:rPr lang="cs-CZ" sz="1200" dirty="0" err="1" smtClean="0"/>
              <a:t>cz</a:t>
            </a:r>
            <a:r>
              <a:rPr lang="cs-CZ" sz="1200" dirty="0" smtClean="0"/>
              <a:t>/sto-kilometru-</a:t>
            </a:r>
            <a:r>
              <a:rPr lang="cs-CZ" sz="1200" dirty="0" err="1" smtClean="0"/>
              <a:t>novych</a:t>
            </a:r>
            <a:r>
              <a:rPr lang="cs-CZ" sz="1200" dirty="0" smtClean="0"/>
              <a:t>-cyklotras-v-</a:t>
            </a:r>
            <a:r>
              <a:rPr lang="cs-CZ" sz="1200" dirty="0" err="1" smtClean="0"/>
              <a:t>ceskem</a:t>
            </a:r>
            <a:r>
              <a:rPr lang="cs-CZ" sz="1200" dirty="0" smtClean="0"/>
              <a:t>-lese-</a:t>
            </a:r>
            <a:r>
              <a:rPr lang="cs-CZ" sz="1200" dirty="0" err="1" smtClean="0"/>
              <a:t>otevreno</a:t>
            </a:r>
            <a:r>
              <a:rPr lang="cs-CZ" sz="1200" dirty="0" smtClean="0"/>
              <a:t>-721.htm#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radtouren.at</a:t>
            </a:r>
            <a:r>
              <a:rPr lang="cs-CZ" sz="1200" dirty="0" smtClean="0"/>
              <a:t>/</a:t>
            </a:r>
            <a:r>
              <a:rPr lang="cs-CZ" sz="1200" dirty="0" err="1" smtClean="0"/>
              <a:t>sixcms</a:t>
            </a:r>
            <a:r>
              <a:rPr lang="cs-CZ" sz="1200" dirty="0" smtClean="0"/>
              <a:t>/media.</a:t>
            </a:r>
            <a:r>
              <a:rPr lang="cs-CZ" sz="1200" dirty="0" err="1" smtClean="0"/>
              <a:t>php</a:t>
            </a:r>
            <a:r>
              <a:rPr lang="cs-CZ" sz="1200" dirty="0" smtClean="0"/>
              <a:t>/5538/</a:t>
            </a:r>
            <a:r>
              <a:rPr lang="cs-CZ" sz="1200" dirty="0" err="1" smtClean="0"/>
              <a:t>header.jpg</a:t>
            </a:r>
            <a:endParaRPr lang="cs-CZ" sz="1200" dirty="0" smtClean="0"/>
          </a:p>
          <a:p>
            <a:r>
              <a:rPr lang="cs-CZ" sz="1200" dirty="0" smtClean="0"/>
              <a:t>http://</a:t>
            </a:r>
            <a:r>
              <a:rPr lang="cs-CZ" sz="1200" dirty="0" smtClean="0"/>
              <a:t>www.</a:t>
            </a:r>
            <a:r>
              <a:rPr lang="cs-CZ" sz="1200" dirty="0" err="1" smtClean="0"/>
              <a:t>lhc.dk</a:t>
            </a:r>
            <a:r>
              <a:rPr lang="cs-CZ" sz="1200" dirty="0" smtClean="0"/>
              <a:t>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</a:t>
            </a:r>
            <a:r>
              <a:rPr lang="cs-CZ" sz="1200" dirty="0" err="1" smtClean="0"/>
              <a:t>Arrangementer</a:t>
            </a:r>
            <a:r>
              <a:rPr lang="cs-CZ" sz="1200" dirty="0" smtClean="0"/>
              <a:t>/gepard_</a:t>
            </a:r>
            <a:r>
              <a:rPr lang="cs-CZ" sz="1200" dirty="0" err="1" smtClean="0"/>
              <a:t>wwf.jpg</a:t>
            </a:r>
            <a:endParaRPr lang="cs-CZ" sz="1200" dirty="0" smtClean="0"/>
          </a:p>
          <a:p>
            <a:r>
              <a:rPr lang="cs-CZ" sz="1200" dirty="0" smtClean="0"/>
              <a:t>http://</a:t>
            </a:r>
            <a:r>
              <a:rPr lang="cs-CZ" sz="1200" dirty="0" smtClean="0"/>
              <a:t>www.</a:t>
            </a:r>
            <a:r>
              <a:rPr lang="cs-CZ" sz="1200" dirty="0" err="1" smtClean="0"/>
              <a:t>naturfoto.cz</a:t>
            </a:r>
            <a:r>
              <a:rPr lang="cs-CZ" sz="1200" dirty="0" smtClean="0"/>
              <a:t>/fotografie/</a:t>
            </a:r>
            <a:r>
              <a:rPr lang="cs-CZ" sz="1200" dirty="0" err="1" smtClean="0"/>
              <a:t>ostatni</a:t>
            </a:r>
            <a:r>
              <a:rPr lang="cs-CZ" sz="1200" dirty="0" smtClean="0"/>
              <a:t>/</a:t>
            </a:r>
            <a:r>
              <a:rPr lang="cs-CZ" sz="1200" dirty="0" err="1" smtClean="0"/>
              <a:t>zajic</a:t>
            </a:r>
            <a:r>
              <a:rPr lang="cs-CZ" sz="1200" dirty="0" smtClean="0"/>
              <a:t>-</a:t>
            </a:r>
            <a:r>
              <a:rPr lang="cs-CZ" sz="1200" dirty="0" err="1" smtClean="0"/>
              <a:t>polni</a:t>
            </a:r>
            <a:r>
              <a:rPr lang="cs-CZ" sz="1200" dirty="0" smtClean="0"/>
              <a:t>-52849.jpg</a:t>
            </a:r>
          </a:p>
          <a:p>
            <a:r>
              <a:rPr lang="cs-CZ" sz="1200" dirty="0" smtClean="0"/>
              <a:t>http://</a:t>
            </a:r>
            <a:r>
              <a:rPr lang="cs-CZ" sz="1200" dirty="0" smtClean="0"/>
              <a:t>www.</a:t>
            </a:r>
            <a:r>
              <a:rPr lang="cs-CZ" sz="1200" dirty="0" err="1" smtClean="0"/>
              <a:t>bruhovi.cz</a:t>
            </a:r>
            <a:r>
              <a:rPr lang="cs-CZ" sz="1200" dirty="0" smtClean="0"/>
              <a:t>/</a:t>
            </a:r>
            <a:r>
              <a:rPr lang="cs-CZ" sz="1200" dirty="0" err="1" smtClean="0"/>
              <a:t>img</a:t>
            </a:r>
            <a:r>
              <a:rPr lang="cs-CZ" sz="1200" dirty="0" smtClean="0"/>
              <a:t>/</a:t>
            </a:r>
            <a:r>
              <a:rPr lang="cs-CZ" sz="1200" dirty="0" err="1" smtClean="0"/>
              <a:t>syrie</a:t>
            </a:r>
            <a:r>
              <a:rPr lang="cs-CZ" sz="1200" dirty="0" smtClean="0"/>
              <a:t>-4-1.jpg</a:t>
            </a:r>
          </a:p>
          <a:p>
            <a:r>
              <a:rPr lang="cs-CZ" sz="1200" dirty="0" smtClean="0"/>
              <a:t>http://</a:t>
            </a:r>
            <a:r>
              <a:rPr lang="cs-CZ" sz="1200" dirty="0" smtClean="0"/>
              <a:t>www.</a:t>
            </a:r>
            <a:r>
              <a:rPr lang="cs-CZ" sz="1200" dirty="0" err="1" smtClean="0"/>
              <a:t>cz</a:t>
            </a:r>
            <a:r>
              <a:rPr lang="cs-CZ" sz="1200" dirty="0" smtClean="0"/>
              <a:t>-pes.</a:t>
            </a:r>
            <a:r>
              <a:rPr lang="cs-CZ" sz="1200" dirty="0" err="1" smtClean="0"/>
              <a:t>cz</a:t>
            </a:r>
            <a:r>
              <a:rPr lang="cs-CZ" sz="1200" dirty="0" smtClean="0"/>
              <a:t>/inzerce/64339-1.jpg</a:t>
            </a:r>
          </a:p>
          <a:p>
            <a:r>
              <a:rPr lang="cs-CZ" sz="1200" dirty="0" smtClean="0"/>
              <a:t>http://</a:t>
            </a:r>
            <a:r>
              <a:rPr lang="cs-CZ" sz="1200" dirty="0" smtClean="0"/>
              <a:t>mm.</a:t>
            </a:r>
            <a:r>
              <a:rPr lang="cs-CZ" sz="1200" dirty="0" err="1" smtClean="0"/>
              <a:t>denik.cz</a:t>
            </a:r>
            <a:r>
              <a:rPr lang="cs-CZ" sz="1200" dirty="0" smtClean="0"/>
              <a:t>/43/d7/</a:t>
            </a:r>
            <a:r>
              <a:rPr lang="cs-CZ" sz="1200" dirty="0" err="1" smtClean="0"/>
              <a:t>nordic</a:t>
            </a:r>
            <a:r>
              <a:rPr lang="cs-CZ" sz="1200" dirty="0" smtClean="0"/>
              <a:t>_</a:t>
            </a:r>
            <a:r>
              <a:rPr lang="cs-CZ" sz="1200" dirty="0" err="1" smtClean="0"/>
              <a:t>walking</a:t>
            </a:r>
            <a:r>
              <a:rPr lang="cs-CZ" sz="1200" dirty="0" smtClean="0"/>
              <a:t>_</a:t>
            </a:r>
            <a:r>
              <a:rPr lang="cs-CZ" sz="1200" dirty="0" err="1" smtClean="0"/>
              <a:t>severska</a:t>
            </a:r>
            <a:r>
              <a:rPr lang="cs-CZ" sz="1200" dirty="0" smtClean="0"/>
              <a:t>_</a:t>
            </a:r>
            <a:r>
              <a:rPr lang="cs-CZ" sz="1200" dirty="0" err="1" smtClean="0"/>
              <a:t>chuze</a:t>
            </a:r>
            <a:r>
              <a:rPr lang="cs-CZ" sz="1200" dirty="0" smtClean="0"/>
              <a:t>_0305_</a:t>
            </a:r>
            <a:r>
              <a:rPr lang="cs-CZ" sz="1200" dirty="0" err="1" smtClean="0"/>
              <a:t>denik</a:t>
            </a:r>
            <a:r>
              <a:rPr lang="cs-CZ" sz="1200" dirty="0" smtClean="0"/>
              <a:t>_</a:t>
            </a:r>
            <a:r>
              <a:rPr lang="cs-CZ" sz="1200" dirty="0" err="1" smtClean="0"/>
              <a:t>clanek</a:t>
            </a:r>
            <a:r>
              <a:rPr lang="cs-CZ" sz="1200" dirty="0" smtClean="0"/>
              <a:t>_</a:t>
            </a:r>
            <a:r>
              <a:rPr lang="cs-CZ" sz="1200" dirty="0" err="1" smtClean="0"/>
              <a:t>solo.jpg</a:t>
            </a:r>
            <a:endParaRPr lang="cs-CZ" sz="1200" dirty="0" smtClean="0"/>
          </a:p>
          <a:p>
            <a:r>
              <a:rPr lang="cs-CZ" sz="1200" dirty="0" smtClean="0"/>
              <a:t>http://</a:t>
            </a:r>
            <a:r>
              <a:rPr lang="cs-CZ" sz="1200" dirty="0" smtClean="0"/>
              <a:t>static.</a:t>
            </a:r>
            <a:r>
              <a:rPr lang="cs-CZ" sz="1200" dirty="0" err="1" smtClean="0"/>
              <a:t>autoweb.cz</a:t>
            </a:r>
            <a:r>
              <a:rPr lang="cs-CZ" sz="1200" dirty="0" smtClean="0"/>
              <a:t>/</a:t>
            </a:r>
            <a:r>
              <a:rPr lang="cs-CZ" sz="1200" dirty="0" err="1" smtClean="0"/>
              <a:t>img</a:t>
            </a:r>
            <a:r>
              <a:rPr lang="cs-CZ" sz="1200" dirty="0" smtClean="0"/>
              <a:t>/</a:t>
            </a:r>
            <a:r>
              <a:rPr lang="cs-CZ" sz="1200" dirty="0" err="1" smtClean="0"/>
              <a:t>items</a:t>
            </a:r>
            <a:r>
              <a:rPr lang="cs-CZ" sz="1200" dirty="0" smtClean="0"/>
              <a:t>/480/</a:t>
            </a:r>
            <a:r>
              <a:rPr lang="cs-CZ" sz="1200" dirty="0" err="1" smtClean="0"/>
              <a:t>cde</a:t>
            </a:r>
            <a:r>
              <a:rPr lang="cs-CZ" sz="1200" dirty="0" smtClean="0"/>
              <a:t>/cde81c3c94656aca95a6f9668b103e6a.jpg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dtcars</a:t>
            </a:r>
            <a:r>
              <a:rPr lang="cs-CZ" sz="1200" dirty="0" smtClean="0"/>
              <a:t>-</a:t>
            </a:r>
            <a:r>
              <a:rPr lang="cs-CZ" sz="1200" dirty="0" err="1" smtClean="0"/>
              <a:t>chiptuning.cz</a:t>
            </a:r>
            <a:r>
              <a:rPr lang="cs-CZ" sz="1200" dirty="0" smtClean="0"/>
              <a:t>/foto/</a:t>
            </a:r>
            <a:r>
              <a:rPr lang="cs-CZ" sz="1200" dirty="0" err="1" smtClean="0"/>
              <a:t>pravy</a:t>
            </a:r>
            <a:r>
              <a:rPr lang="cs-CZ" sz="1200" dirty="0" smtClean="0"/>
              <a:t>/diagnostika_02.jpg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175</TotalTime>
  <Words>173</Words>
  <Application>Microsoft Office PowerPoint</Application>
  <PresentationFormat>Předvádění na obrazovce (4:3)</PresentationFormat>
  <Paragraphs>51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Kilometr - jednotka délky</vt:lpstr>
      <vt:lpstr>Pomocí kilometrů měříme rychlost    - například dopravních prostředků</vt:lpstr>
      <vt:lpstr>      Také zvířata se pohybují různou rychlostí</vt:lpstr>
      <vt:lpstr>Jakou rychlostí chodí lidé?</vt:lpstr>
      <vt:lpstr>Vzdálenost, kterou chceme ujít, se měří  na kilometry</vt:lpstr>
      <vt:lpstr>Na kilometry měříme také vzdálenost mezi městy</vt:lpstr>
      <vt:lpstr>Otázka…</vt:lpstr>
      <vt:lpstr>Použité odkazy</vt:lpstr>
    </vt:vector>
  </TitlesOfParts>
  <Company>Home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Kilometr - jednotka délky</dc:title>
  <dc:creator>Eva</dc:creator>
  <cp:lastModifiedBy>Petr</cp:lastModifiedBy>
  <cp:revision>18</cp:revision>
  <dcterms:created xsi:type="dcterms:W3CDTF">2012-01-22T15:12:41Z</dcterms:created>
  <dcterms:modified xsi:type="dcterms:W3CDTF">2012-01-22T18:08:36Z</dcterms:modified>
</cp:coreProperties>
</file>