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3" r:id="rId2"/>
    <p:sldId id="256" r:id="rId3"/>
    <p:sldId id="257" r:id="rId4"/>
    <p:sldId id="265" r:id="rId5"/>
    <p:sldId id="258" r:id="rId6"/>
    <p:sldId id="259" r:id="rId7"/>
    <p:sldId id="260" r:id="rId8"/>
    <p:sldId id="266" r:id="rId9"/>
    <p:sldId id="261" r:id="rId10"/>
    <p:sldId id="262" r:id="rId11"/>
    <p:sldId id="263" r:id="rId12"/>
    <p:sldId id="264" r:id="rId13"/>
    <p:sldId id="267" r:id="rId14"/>
    <p:sldId id="268" r:id="rId15"/>
    <p:sldId id="269" r:id="rId16"/>
    <p:sldId id="271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9B3DFB-9E1E-4D22-A331-D0C9A541FC4F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7DE92B-FBDC-4987-8B99-B9765DB6E4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0956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7DE92B-FBDC-4987-8B99-B9765DB6E49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836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F50C2-D4FF-41C1-BA0A-106CEE0D861F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B9E2-CC39-4CCA-8095-9FDC8347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8485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F50C2-D4FF-41C1-BA0A-106CEE0D861F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B9E2-CC39-4CCA-8095-9FDC8347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848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F50C2-D4FF-41C1-BA0A-106CEE0D861F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B9E2-CC39-4CCA-8095-9FDC8347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5903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F50C2-D4FF-41C1-BA0A-106CEE0D861F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B9E2-CC39-4CCA-8095-9FDC8347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7799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F50C2-D4FF-41C1-BA0A-106CEE0D861F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B9E2-CC39-4CCA-8095-9FDC8347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114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F50C2-D4FF-41C1-BA0A-106CEE0D861F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B9E2-CC39-4CCA-8095-9FDC8347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81133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F50C2-D4FF-41C1-BA0A-106CEE0D861F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B9E2-CC39-4CCA-8095-9FDC8347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438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F50C2-D4FF-41C1-BA0A-106CEE0D861F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B9E2-CC39-4CCA-8095-9FDC8347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203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F50C2-D4FF-41C1-BA0A-106CEE0D861F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B9E2-CC39-4CCA-8095-9FDC8347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8820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F50C2-D4FF-41C1-BA0A-106CEE0D861F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B9E2-CC39-4CCA-8095-9FDC8347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9199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F50C2-D4FF-41C1-BA0A-106CEE0D861F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9B9E2-CC39-4CCA-8095-9FDC8347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3095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1F50C2-D4FF-41C1-BA0A-106CEE0D861F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C9B9E2-CC39-4CCA-8095-9FDC834785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8661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2004_Jihocesky_kraj.PN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outh_Bohemian_Region_CoA_CZ.svg" TargetMode="External"/><Relationship Id="rId2" Type="http://schemas.openxmlformats.org/officeDocument/2006/relationships/hyperlink" Target="http://www.hotely-sauny.cz/vyberte-region/jihocesky-kraj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m.cz/ubytovani-sumava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penzion-liva.tym.cz/turistickemoznosti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www.braunstein.cz/?order=desc&amp;page=161&amp;size=large&amp;sort_by=original_created_at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infoglobe.cz/zajimavosti/vite-ze-nej-rybniky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ehrady.info/zamky/zamek-hluboka-nad-vltavou/attachment/p1070977/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www.zamky-hrady.cz/1/cesky_krumlov.htm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www.zlatybyk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www.atlasceska.cz/jihocesky-kraj/cervena-lhota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estovani.idnes.cz/" TargetMode="External"/><Relationship Id="rId13" Type="http://schemas.openxmlformats.org/officeDocument/2006/relationships/hyperlink" Target="http://www.braunstein.cz/" TargetMode="External"/><Relationship Id="rId3" Type="http://schemas.openxmlformats.org/officeDocument/2006/relationships/hyperlink" Target="http://www.hotely-sauny.cz/" TargetMode="External"/><Relationship Id="rId7" Type="http://schemas.openxmlformats.org/officeDocument/2006/relationships/hyperlink" Target="http://www.ceskehrady.info/zamky/zamek-hluboka-na" TargetMode="External"/><Relationship Id="rId12" Type="http://schemas.openxmlformats.org/officeDocument/2006/relationships/hyperlink" Target="http://www.infoglobe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amky-hrady.cz/" TargetMode="External"/><Relationship Id="rId11" Type="http://schemas.openxmlformats.org/officeDocument/2006/relationships/hyperlink" Target="http://www.penzion-liva.tym.cz/" TargetMode="External"/><Relationship Id="rId5" Type="http://schemas.openxmlformats.org/officeDocument/2006/relationships/hyperlink" Target="http://www.zlatybyk.cz/" TargetMode="External"/><Relationship Id="rId10" Type="http://schemas.openxmlformats.org/officeDocument/2006/relationships/hyperlink" Target="http://www.newgo.cz/" TargetMode="External"/><Relationship Id="rId4" Type="http://schemas.openxmlformats.org/officeDocument/2006/relationships/hyperlink" Target="http://www.atlasceska.cz/" TargetMode="External"/><Relationship Id="rId9" Type="http://schemas.openxmlformats.org/officeDocument/2006/relationships/hyperlink" Target="http://www.csadplzen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622423277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err="1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VY_32_INOVACE_XI_Vl2_1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Jitka Tobiášová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Vlastivěda 1.stupeň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Kraje ČR-Jihočeský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5.ročník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12.7.2013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určen k výuce kraje ČR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3384065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62203"/>
            <a:ext cx="7772400" cy="1470025"/>
          </a:xfrm>
          <a:solidFill>
            <a:srgbClr val="FF0000"/>
          </a:solidFill>
        </p:spPr>
        <p:txBody>
          <a:bodyPr/>
          <a:lstStyle/>
          <a:p>
            <a:pPr algn="just"/>
            <a:r>
              <a:rPr lang="cs-CZ" dirty="0" smtClean="0"/>
              <a:t>        </a:t>
            </a:r>
            <a:r>
              <a:rPr lang="cs-CZ" sz="8000" dirty="0" smtClean="0"/>
              <a:t>Jihočeský kraj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algn="l"/>
            <a:endParaRPr lang="cs-CZ" sz="900" dirty="0" smtClean="0"/>
          </a:p>
          <a:p>
            <a:pPr algn="l"/>
            <a:r>
              <a:rPr lang="cs-CZ" sz="900" dirty="0" err="1" smtClean="0">
                <a:solidFill>
                  <a:schemeClr val="tx1"/>
                </a:solidFill>
              </a:rPr>
              <a:t>Hustoles</a:t>
            </a:r>
            <a:endParaRPr lang="cs-CZ" sz="900" dirty="0" smtClean="0">
              <a:solidFill>
                <a:schemeClr val="tx1"/>
              </a:solidFill>
            </a:endParaRPr>
          </a:p>
          <a:p>
            <a:pPr algn="l"/>
            <a:r>
              <a:rPr lang="cs-CZ" sz="900" dirty="0" smtClean="0">
                <a:solidFill>
                  <a:schemeClr val="tx1"/>
                </a:solidFill>
                <a:hlinkClick r:id="rId2"/>
              </a:rPr>
              <a:t>http://cs.wikipedia.org/wiki/Soubor:2004_Jihocesky_kraj.PNG</a:t>
            </a:r>
            <a:endParaRPr lang="cs-CZ" sz="900" dirty="0">
              <a:solidFill>
                <a:schemeClr val="tx1"/>
              </a:solidFill>
            </a:endParaRPr>
          </a:p>
        </p:txBody>
      </p:sp>
      <p:pic>
        <p:nvPicPr>
          <p:cNvPr id="1026" name="Picture 2" descr="Soubor:2004 Jihocesky kraj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7" y="1843201"/>
            <a:ext cx="5895975" cy="339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3592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31224" cy="6106690"/>
          </a:xfrm>
        </p:spPr>
        <p:txBody>
          <a:bodyPr>
            <a:normAutofit/>
          </a:bodyPr>
          <a:lstStyle/>
          <a:p>
            <a:endParaRPr lang="cs-CZ" sz="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229600" cy="583264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>
                <a:hlinkClick r:id="rId2"/>
              </a:rPr>
              <a:t>http://www.hotely-sauny.cz/vyberte-region/jihocesky-kraj/</a:t>
            </a:r>
            <a:r>
              <a:rPr lang="cs-CZ" sz="800" dirty="0" smtClean="0"/>
              <a:t>	Tomáš Urban, </a:t>
            </a:r>
            <a:r>
              <a:rPr lang="cs-CZ" sz="800" dirty="0" smtClean="0">
                <a:hlinkClick r:id="rId3"/>
              </a:rPr>
              <a:t>http://cs.wikipedia.org/wiki/Soubor:South_Bohemian_Region_CoA_CZ.svg</a:t>
            </a:r>
            <a:endParaRPr lang="cs-CZ" sz="800" dirty="0" smtClean="0"/>
          </a:p>
          <a:p>
            <a:endParaRPr lang="cs-CZ" sz="800" dirty="0"/>
          </a:p>
          <a:p>
            <a:r>
              <a:rPr lang="cs-CZ" sz="2400" dirty="0" smtClean="0"/>
              <a:t>Krajské město: České Budějovice</a:t>
            </a:r>
          </a:p>
          <a:p>
            <a:r>
              <a:rPr lang="cs-CZ" sz="1600" dirty="0" smtClean="0"/>
              <a:t>Další města: </a:t>
            </a:r>
            <a:r>
              <a:rPr lang="cs-CZ" sz="1400" dirty="0" smtClean="0"/>
              <a:t>Písek</a:t>
            </a:r>
          </a:p>
          <a:p>
            <a:pPr marL="1371600" lvl="3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Tábor</a:t>
            </a:r>
          </a:p>
          <a:p>
            <a:pPr marL="1371600" lvl="3" indent="0">
              <a:buNone/>
            </a:pPr>
            <a:r>
              <a:rPr lang="cs-CZ" sz="1400" dirty="0" smtClean="0"/>
              <a:t> Strakonice</a:t>
            </a:r>
          </a:p>
          <a:p>
            <a:pPr marL="1371600" lvl="3" indent="0">
              <a:buNone/>
            </a:pPr>
            <a:r>
              <a:rPr lang="cs-CZ" sz="1400" dirty="0" smtClean="0"/>
              <a:t> Jindřichův Hradec</a:t>
            </a:r>
          </a:p>
          <a:p>
            <a:pPr marL="1371600" lvl="3" indent="0">
              <a:buNone/>
            </a:pPr>
            <a:r>
              <a:rPr lang="cs-CZ" sz="1400" dirty="0" smtClean="0"/>
              <a:t> Český Krumlov</a:t>
            </a:r>
          </a:p>
          <a:p>
            <a:pPr marL="1371600" lvl="3" indent="0">
              <a:buNone/>
            </a:pPr>
            <a:r>
              <a:rPr lang="cs-CZ" sz="1400" dirty="0" smtClean="0"/>
              <a:t> Prachatice</a:t>
            </a:r>
          </a:p>
          <a:p>
            <a:pPr marL="1371600" lvl="3" indent="0">
              <a:buNone/>
            </a:pPr>
            <a:endParaRPr lang="cs-CZ" sz="4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dirty="0" smtClean="0"/>
          </a:p>
          <a:p>
            <a:pPr marL="0" indent="0">
              <a:buNone/>
            </a:pPr>
            <a:endParaRPr lang="cs-CZ" sz="800" dirty="0"/>
          </a:p>
        </p:txBody>
      </p:sp>
      <p:pic>
        <p:nvPicPr>
          <p:cNvPr id="2052" name="Picture 4" descr="http://files.hotely-sauny.webnode.cz/200000043-c4c35c53d8/jihocesky_kraj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40" y="116632"/>
            <a:ext cx="4382628" cy="3326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60648"/>
            <a:ext cx="2641298" cy="318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1143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9600" dirty="0" smtClean="0"/>
              <a:t>Povrch</a:t>
            </a:r>
          </a:p>
          <a:p>
            <a:pPr marL="0" indent="0" algn="ctr">
              <a:buNone/>
            </a:pPr>
            <a:endParaRPr lang="cs-CZ" sz="9600" dirty="0"/>
          </a:p>
          <a:p>
            <a:pPr marL="0" indent="0" algn="ctr">
              <a:buNone/>
            </a:pPr>
            <a:endParaRPr lang="cs-CZ" sz="96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>
              <a:hlinkClick r:id="rId3"/>
            </a:endParaRPr>
          </a:p>
          <a:p>
            <a:pPr marL="0" indent="0" algn="ctr">
              <a:buNone/>
            </a:pPr>
            <a:endParaRPr lang="cs-CZ" sz="800" dirty="0">
              <a:hlinkClick r:id="rId3"/>
            </a:endParaRPr>
          </a:p>
          <a:p>
            <a:pPr marL="0" indent="0" algn="ctr">
              <a:buNone/>
            </a:pPr>
            <a:endParaRPr lang="cs-CZ" sz="800" dirty="0" smtClean="0">
              <a:hlinkClick r:id="rId3"/>
            </a:endParaRPr>
          </a:p>
          <a:p>
            <a:pPr marL="0" indent="0" algn="ctr">
              <a:buNone/>
            </a:pPr>
            <a:endParaRPr lang="cs-CZ" sz="800" dirty="0">
              <a:hlinkClick r:id="rId3"/>
            </a:endParaRPr>
          </a:p>
          <a:p>
            <a:pPr marL="0" indent="0" algn="ctr">
              <a:buNone/>
            </a:pPr>
            <a:endParaRPr lang="cs-CZ" sz="800" dirty="0" smtClean="0">
              <a:hlinkClick r:id="rId3"/>
            </a:endParaRPr>
          </a:p>
          <a:p>
            <a:pPr marL="0" indent="0" algn="ctr">
              <a:buNone/>
            </a:pPr>
            <a:endParaRPr lang="cs-CZ" sz="800" dirty="0" smtClean="0">
              <a:hlinkClick r:id="rId3"/>
            </a:endParaRPr>
          </a:p>
          <a:p>
            <a:pPr marL="0" indent="0" algn="ctr">
              <a:buNone/>
            </a:pPr>
            <a:endParaRPr lang="cs-CZ" sz="800" dirty="0">
              <a:hlinkClick r:id="rId3"/>
            </a:endParaRPr>
          </a:p>
          <a:p>
            <a:pPr marL="0" indent="0" algn="ctr">
              <a:buNone/>
            </a:pPr>
            <a:r>
              <a:rPr lang="cs-CZ" sz="800" dirty="0" smtClean="0">
                <a:hlinkClick r:id="rId3"/>
              </a:rPr>
              <a:t>http://www.sum.cz/ubytovani-sumava/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476870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Středočeská pahorkatina</a:t>
            </a:r>
          </a:p>
          <a:p>
            <a:r>
              <a:rPr lang="cs-CZ" dirty="0" smtClean="0"/>
              <a:t>Českobudějovická a Třeboňská pánev</a:t>
            </a:r>
          </a:p>
          <a:p>
            <a:r>
              <a:rPr lang="cs-CZ" dirty="0" smtClean="0"/>
              <a:t>Šumava</a:t>
            </a:r>
          </a:p>
          <a:p>
            <a:r>
              <a:rPr lang="cs-CZ" dirty="0" smtClean="0"/>
              <a:t>Českomoravská vrchovina</a:t>
            </a:r>
          </a:p>
          <a:p>
            <a:r>
              <a:rPr lang="cs-CZ" dirty="0" smtClean="0"/>
              <a:t>Novohradské hory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pPr lvl="1"/>
            <a:endParaRPr lang="cs-CZ" sz="4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3069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Šumava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800" dirty="0" smtClean="0"/>
              <a:t>http://www.newgo.cz/sumava-od-777-kc-na-3-dny-v-penzionu-u-prasku/</a:t>
            </a:r>
            <a:endParaRPr lang="cs-CZ" sz="800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40227"/>
            <a:ext cx="7632848" cy="44016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6382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Novohradské 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>
                <a:hlinkClick r:id="rId2"/>
              </a:rPr>
              <a:t>http://www.penzion-liva.tym.cz/turistickemoznosti.html</a:t>
            </a:r>
            <a:endParaRPr lang="cs-CZ" sz="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268760"/>
            <a:ext cx="6816758" cy="5112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08745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25252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800" dirty="0" smtClean="0"/>
              <a:t>Vodstvo</a:t>
            </a:r>
          </a:p>
          <a:p>
            <a:pPr marL="0" indent="0" algn="ctr">
              <a:buNone/>
            </a:pPr>
            <a:endParaRPr lang="cs-CZ" sz="8800" dirty="0"/>
          </a:p>
          <a:p>
            <a:pPr marL="0" indent="0" algn="ctr">
              <a:buNone/>
            </a:pPr>
            <a:endParaRPr lang="cs-CZ" sz="8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r>
              <a:rPr lang="cs-CZ" sz="800" dirty="0" smtClean="0"/>
              <a:t>http://www.csadplzen.cz/?ob=dsumava&amp;ls1=menu_doprava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319180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Vltava</a:t>
            </a:r>
          </a:p>
          <a:p>
            <a:r>
              <a:rPr lang="cs-CZ" dirty="0" smtClean="0"/>
              <a:t>Lužnice</a:t>
            </a:r>
          </a:p>
          <a:p>
            <a:r>
              <a:rPr lang="cs-CZ" dirty="0" smtClean="0"/>
              <a:t>Přehradní nádrže: Lipno</a:t>
            </a:r>
          </a:p>
          <a:p>
            <a:r>
              <a:rPr lang="cs-CZ" dirty="0" smtClean="0"/>
              <a:t>Rybníky: Rožmberk</a:t>
            </a:r>
          </a:p>
          <a:p>
            <a:pPr marL="1828800" lvl="4" indent="0">
              <a:buNone/>
            </a:pPr>
            <a:r>
              <a:rPr lang="cs-CZ" sz="3200" dirty="0" smtClean="0"/>
              <a:t>Svět</a:t>
            </a:r>
          </a:p>
          <a:p>
            <a:pPr marL="1828800" lvl="4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69077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800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800" dirty="0">
                <a:hlinkClick r:id="rId2"/>
              </a:rPr>
              <a:t>http://www.braunstein.cz/?order=desc&amp;page=161&amp;size=large&amp;sort_by=original_created_at</a:t>
            </a:r>
            <a:endParaRPr lang="cs-CZ" sz="800" dirty="0"/>
          </a:p>
          <a:p>
            <a:endParaRPr lang="cs-CZ" sz="8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800" dirty="0"/>
          </a:p>
          <a:p>
            <a:endParaRPr lang="cs-CZ" sz="800" dirty="0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96752"/>
            <a:ext cx="6624736" cy="44164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93644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Rožmberk (největší rybník ČR)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800" dirty="0">
                <a:hlinkClick r:id="rId2"/>
              </a:rPr>
              <a:t>http://www.infoglobe.cz/zajimavosti/vite-ze-nej-rybniky/</a:t>
            </a:r>
            <a:endParaRPr lang="cs-CZ" sz="800" dirty="0"/>
          </a:p>
          <a:p>
            <a:endParaRPr lang="cs-CZ" sz="8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258686"/>
            <a:ext cx="6792416" cy="46379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0282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Kulturní a historické 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7200" dirty="0" smtClean="0"/>
              <a:t>Kulturní a historické zajímavosti</a:t>
            </a:r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endParaRPr lang="cs-CZ" sz="72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>
                <a:hlinkClick r:id="rId3"/>
              </a:rPr>
              <a:t>http://www.ceskehrady.info/zamky/zamek-hluboka-nad-vltavou/attachment/p1070977/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817777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Krumlov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endParaRPr lang="cs-CZ" sz="800" dirty="0"/>
          </a:p>
          <a:p>
            <a:r>
              <a:rPr lang="cs-CZ" sz="800" dirty="0" smtClean="0">
                <a:hlinkClick r:id="rId2"/>
              </a:rPr>
              <a:t>http://www.zamky-hrady.cz/1/cesky_krumlov.htm</a:t>
            </a:r>
            <a:endParaRPr lang="cs-CZ" sz="8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96751"/>
            <a:ext cx="7364855" cy="5214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0730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7653" y="116632"/>
            <a:ext cx="8229600" cy="1143000"/>
          </a:xfrm>
        </p:spPr>
        <p:txBody>
          <a:bodyPr/>
          <a:lstStyle/>
          <a:p>
            <a:r>
              <a:rPr lang="cs-CZ" dirty="0" smtClean="0"/>
              <a:t>Písek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800" dirty="0" smtClean="0">
                <a:hlinkClick r:id="rId2"/>
              </a:rPr>
              <a:t>http://www.zlatybyk.cz/</a:t>
            </a:r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036101"/>
            <a:ext cx="6755434" cy="50571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3771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Červená Lhota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r>
              <a:rPr lang="cs-CZ" sz="800" dirty="0" smtClean="0">
                <a:hlinkClick r:id="rId2"/>
              </a:rPr>
              <a:t>http://www.atlasceska.cz/jihocesky-kraj/cervena-lhota/</a:t>
            </a:r>
            <a:endParaRPr lang="cs-CZ" sz="8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523" y="1196752"/>
            <a:ext cx="7610475" cy="507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742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A teď si vyzkoušíme, co jste si zapamatovali!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Co se ti vybaví, když se řekne Jihočeský kraj?</a:t>
            </a:r>
          </a:p>
          <a:p>
            <a:r>
              <a:rPr lang="cs-CZ" dirty="0" smtClean="0"/>
              <a:t>Jaké je krajské město Jihočeského kraje?</a:t>
            </a:r>
          </a:p>
          <a:p>
            <a:r>
              <a:rPr lang="cs-CZ" dirty="0" smtClean="0"/>
              <a:t>Vzpomeneš si na nějaká další města?</a:t>
            </a:r>
          </a:p>
          <a:p>
            <a:r>
              <a:rPr lang="cs-CZ" dirty="0" smtClean="0"/>
              <a:t>Jaké významné řeky protékají tímto krajem?</a:t>
            </a:r>
          </a:p>
          <a:p>
            <a:r>
              <a:rPr lang="cs-CZ" dirty="0" smtClean="0"/>
              <a:t>…a co takhle pohoří?</a:t>
            </a:r>
          </a:p>
          <a:p>
            <a:r>
              <a:rPr lang="cs-CZ" dirty="0" smtClean="0"/>
              <a:t>Co je to Rožmberk?</a:t>
            </a:r>
          </a:p>
          <a:p>
            <a:endParaRPr lang="cs-CZ" dirty="0"/>
          </a:p>
          <a:p>
            <a:r>
              <a:rPr lang="cs-CZ" dirty="0" smtClean="0"/>
              <a:t>Byl jsi někdy v Jihočeském kraji? Pokud ne, proč by ses tam chtěl podívat?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337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>
                <a:solidFill>
                  <a:schemeClr val="tx1"/>
                </a:solidFill>
                <a:hlinkClick r:id="rId2"/>
              </a:rPr>
              <a:t>http://cs.wikipedia.org/</a:t>
            </a:r>
            <a:endParaRPr lang="cs-CZ" sz="1200" dirty="0" smtClean="0">
              <a:solidFill>
                <a:schemeClr val="tx1"/>
              </a:solidFill>
            </a:endParaRPr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www.hotely-sauny.cz/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www.atlasceska.cz/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www.zlatybyk.cz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www.zamky-hrady.cz/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</a:t>
            </a:r>
            <a:r>
              <a:rPr lang="cs-CZ" sz="1200" dirty="0">
                <a:hlinkClick r:id="rId7"/>
              </a:rPr>
              <a:t>://</a:t>
            </a:r>
            <a:r>
              <a:rPr lang="cs-CZ" sz="1200" dirty="0" smtClean="0">
                <a:hlinkClick r:id="rId7"/>
              </a:rPr>
              <a:t>www.ceskehrady.info/</a:t>
            </a:r>
            <a:endParaRPr lang="cs-CZ" sz="1200" dirty="0" smtClean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1200" dirty="0" smtClean="0">
                <a:hlinkClick r:id="rId8"/>
              </a:rPr>
              <a:t>http</a:t>
            </a:r>
            <a:r>
              <a:rPr lang="cs-CZ" sz="1200" dirty="0">
                <a:hlinkClick r:id="rId8"/>
              </a:rPr>
              <a:t>://</a:t>
            </a:r>
            <a:r>
              <a:rPr lang="cs-CZ" sz="1200" dirty="0" smtClean="0">
                <a:hlinkClick r:id="rId8"/>
              </a:rPr>
              <a:t>cestovani.idnes.cz/</a:t>
            </a:r>
            <a:endParaRPr lang="cs-CZ" sz="1200" dirty="0" smtClean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1200" dirty="0" smtClean="0">
                <a:hlinkClick r:id="rId9"/>
              </a:rPr>
              <a:t>http</a:t>
            </a:r>
            <a:r>
              <a:rPr lang="cs-CZ" sz="1200" dirty="0">
                <a:hlinkClick r:id="rId9"/>
              </a:rPr>
              <a:t>://www.csadplzen.cz</a:t>
            </a:r>
            <a:r>
              <a:rPr lang="cs-CZ" sz="1200" dirty="0" smtClean="0">
                <a:hlinkClick r:id="rId9"/>
              </a:rPr>
              <a:t>/</a:t>
            </a:r>
            <a:endParaRPr lang="cs-CZ" sz="1200" dirty="0" smtClean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www.newgo.cz/</a:t>
            </a:r>
            <a:endParaRPr lang="cs-CZ" sz="1200" dirty="0" smtClean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www.penzion-liva.tym.cz/</a:t>
            </a:r>
            <a:endParaRPr lang="cs-CZ" sz="1200" dirty="0" smtClean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www.infoglobe.cz/</a:t>
            </a:r>
            <a:endParaRPr lang="cs-CZ" sz="1200" dirty="0" smtClean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1200" dirty="0">
                <a:hlinkClick r:id="rId13"/>
              </a:rPr>
              <a:t>http://www.braunstein.cz</a:t>
            </a:r>
            <a:r>
              <a:rPr lang="cs-CZ" sz="1200" dirty="0" smtClean="0">
                <a:hlinkClick r:id="rId13"/>
              </a:rPr>
              <a:t>/</a:t>
            </a:r>
            <a:endParaRPr lang="cs-CZ" sz="1200" dirty="0" smtClean="0"/>
          </a:p>
          <a:p>
            <a:pPr marL="342900" lvl="1" indent="-342900">
              <a:buFont typeface="Arial" pitchFamily="34" charset="0"/>
              <a:buChar char="•"/>
            </a:pPr>
            <a:endParaRPr lang="cs-CZ" sz="1200" dirty="0" smtClean="0"/>
          </a:p>
          <a:p>
            <a:pPr marL="342900" lvl="1" indent="-342900">
              <a:buFont typeface="Arial" pitchFamily="34" charset="0"/>
              <a:buChar char="•"/>
            </a:pPr>
            <a:endParaRPr lang="cs-CZ" sz="1200" dirty="0" smtClean="0"/>
          </a:p>
          <a:p>
            <a:pPr marL="342900" lvl="1" indent="-342900">
              <a:buFont typeface="Arial" pitchFamily="34" charset="0"/>
              <a:buChar char="•"/>
            </a:pPr>
            <a:endParaRPr lang="cs-CZ" sz="1200" dirty="0" smtClean="0"/>
          </a:p>
          <a:p>
            <a:pPr marL="342900" lvl="1" indent="-342900">
              <a:buFont typeface="Arial" pitchFamily="34" charset="0"/>
              <a:buChar char="•"/>
            </a:pPr>
            <a:endParaRPr lang="cs-CZ" sz="1200" dirty="0"/>
          </a:p>
          <a:p>
            <a:pPr marL="342900" lvl="1" indent="-342900">
              <a:buFont typeface="Arial" pitchFamily="34" charset="0"/>
              <a:buChar char="•"/>
            </a:pPr>
            <a:endParaRPr lang="cs-CZ" sz="1200" dirty="0" smtClean="0"/>
          </a:p>
          <a:p>
            <a:pPr marL="342900" lvl="1" indent="-342900">
              <a:buFont typeface="Arial" pitchFamily="34" charset="0"/>
              <a:buChar char="•"/>
            </a:pPr>
            <a:endParaRPr lang="cs-CZ" sz="1200" dirty="0"/>
          </a:p>
          <a:p>
            <a:pPr marL="342900" lvl="1" indent="-342900">
              <a:buFont typeface="Arial" pitchFamily="34" charset="0"/>
              <a:buChar char="•"/>
            </a:pPr>
            <a:endParaRPr lang="cs-CZ" sz="1200" dirty="0" smtClean="0"/>
          </a:p>
          <a:p>
            <a:pPr marL="342900" lvl="1" indent="-342900">
              <a:buFont typeface="Arial" pitchFamily="34" charset="0"/>
              <a:buChar char="•"/>
            </a:pPr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533746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278</Words>
  <Application>Microsoft Office PowerPoint</Application>
  <PresentationFormat>Předvádění na obrazovce (4:3)</PresentationFormat>
  <Paragraphs>277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        Jihočeský kraj</vt:lpstr>
      <vt:lpstr>Prezentace aplikace PowerPoint</vt:lpstr>
      <vt:lpstr>Povrch</vt:lpstr>
      <vt:lpstr>Prezentace aplikace PowerPoint</vt:lpstr>
      <vt:lpstr>Šumava</vt:lpstr>
      <vt:lpstr>Novohradské hory</vt:lpstr>
      <vt:lpstr>Vodstvo</vt:lpstr>
      <vt:lpstr>Prezentace aplikace PowerPoint</vt:lpstr>
      <vt:lpstr>Vltava</vt:lpstr>
      <vt:lpstr>Rožmberk (největší rybník ČR)</vt:lpstr>
      <vt:lpstr>Kulturní a historické zajímavosti</vt:lpstr>
      <vt:lpstr>Český Krumlov</vt:lpstr>
      <vt:lpstr>Písek</vt:lpstr>
      <vt:lpstr>Červená Lhota</vt:lpstr>
      <vt:lpstr>A teď si vyzkoušíme, co jste si zapamatovali! 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</dc:title>
  <dc:creator>uživatel</dc:creator>
  <cp:lastModifiedBy>pc</cp:lastModifiedBy>
  <cp:revision>26</cp:revision>
  <dcterms:created xsi:type="dcterms:W3CDTF">2013-07-12T08:20:41Z</dcterms:created>
  <dcterms:modified xsi:type="dcterms:W3CDTF">2013-07-12T15:29:24Z</dcterms:modified>
</cp:coreProperties>
</file>