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03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345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974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49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574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36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805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385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51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77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34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FAC54-AB47-4F4A-9D01-5C455E3EE793}" type="datetimeFigureOut">
              <a:rPr lang="cs-CZ" smtClean="0"/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AF64-894F-43B3-A9A4-ECA61025DC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462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2004_Stredocesky_kraj.PN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entral_Bohemian_Region_CoA_CZ.svg" TargetMode="External"/><Relationship Id="rId2" Type="http://schemas.openxmlformats.org/officeDocument/2006/relationships/hyperlink" Target="http://www.benzinky.cz/prislusenstvi-link-kraj-1352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aktuality.cz/downloads.php?cat_id=4&amp;did=15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wikipedia.org/wiki/Soubor:Polabi_zemedelstvi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dlo.cz/reka/5/berounka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dbarchitektura.webzdarma.cz/mesta/melnik.ht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aguerentacar.cz/cz/oblibene-trasy.htm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vlast.cz/symboly-ceske-republiky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poklad.cz/vyletni-trasy/kutna-hora-a-okol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www.kr-stredocesky.cz/portal/odbory/kultura-a-kulturni-dedictvi/narodni-kulturni-pamatky/pamatnik-lidice.ht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teoaktuality.cz/" TargetMode="External"/><Relationship Id="rId7" Type="http://schemas.openxmlformats.org/officeDocument/2006/relationships/hyperlink" Target="http://www.kr-stredocesky.cz/" TargetMode="External"/><Relationship Id="rId2" Type="http://schemas.openxmlformats.org/officeDocument/2006/relationships/hyperlink" Target="http://www.benzinky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aguerentacar.cz/" TargetMode="External"/><Relationship Id="rId5" Type="http://schemas.openxmlformats.org/officeDocument/2006/relationships/hyperlink" Target="http://dbarchitektura.webzdarma.cz/" TargetMode="External"/><Relationship Id="rId4" Type="http://schemas.openxmlformats.org/officeDocument/2006/relationships/hyperlink" Target="http://www.padlo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10472898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VY_32_INOVACE_XI_Vl2_2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Jitka Tobiášová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Vlastivěda 1.stupeň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Kraje ČR-Středočeský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5.ročník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12.7.2013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je určen k výuce kraje ČR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56853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sz="6600" dirty="0" smtClean="0"/>
              <a:t>Středočeský kraj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49512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800" dirty="0"/>
          </a:p>
          <a:p>
            <a:r>
              <a:rPr lang="cs-CZ" sz="800" dirty="0" err="1" smtClean="0"/>
              <a:t>Hustoles</a:t>
            </a:r>
            <a:endParaRPr lang="cs-CZ" sz="800" dirty="0" smtClean="0"/>
          </a:p>
          <a:p>
            <a:r>
              <a:rPr lang="cs-CZ" sz="800" dirty="0" smtClean="0">
                <a:hlinkClick r:id="rId2"/>
              </a:rPr>
              <a:t>http://cs.wikipedia.org/wiki/Soubor:2004_Stredocesky_kraj.PNG</a:t>
            </a:r>
            <a:endParaRPr lang="cs-CZ" sz="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670" y="2276872"/>
            <a:ext cx="5895975" cy="339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031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sz="800" dirty="0" smtClean="0">
              <a:hlinkClick r:id="rId2"/>
            </a:endParaRPr>
          </a:p>
          <a:p>
            <a:endParaRPr lang="cs-CZ" sz="800" dirty="0">
              <a:hlinkClick r:id="rId2"/>
            </a:endParaRPr>
          </a:p>
          <a:p>
            <a:endParaRPr lang="cs-CZ" sz="800" dirty="0" smtClean="0">
              <a:hlinkClick r:id="rId2"/>
            </a:endParaRPr>
          </a:p>
          <a:p>
            <a:endParaRPr lang="cs-CZ" sz="800" dirty="0">
              <a:hlinkClick r:id="rId2"/>
            </a:endParaRPr>
          </a:p>
          <a:p>
            <a:endParaRPr lang="cs-CZ" sz="800" dirty="0" smtClean="0">
              <a:hlinkClick r:id="rId2"/>
            </a:endParaRPr>
          </a:p>
          <a:p>
            <a:endParaRPr lang="cs-CZ" sz="800" dirty="0">
              <a:hlinkClick r:id="rId2"/>
            </a:endParaRPr>
          </a:p>
          <a:p>
            <a:endParaRPr lang="cs-CZ" sz="800" dirty="0" smtClean="0">
              <a:hlinkClick r:id="rId2"/>
            </a:endParaRPr>
          </a:p>
          <a:p>
            <a:endParaRPr lang="cs-CZ" sz="800" dirty="0">
              <a:hlinkClick r:id="rId2"/>
            </a:endParaRPr>
          </a:p>
          <a:p>
            <a:r>
              <a:rPr lang="cs-CZ" sz="800" dirty="0" smtClean="0">
                <a:hlinkClick r:id="rId2"/>
              </a:rPr>
              <a:t>http://www.benzinky.cz/prislusenstvi-link-kraj-1352</a:t>
            </a:r>
            <a:r>
              <a:rPr lang="cs-CZ" sz="800" dirty="0" smtClean="0"/>
              <a:t>		Tomáš Urban, </a:t>
            </a:r>
            <a:r>
              <a:rPr lang="cs-CZ" sz="800" dirty="0" smtClean="0">
                <a:hlinkClick r:id="rId3"/>
              </a:rPr>
              <a:t>http://cs.wikipedia.org/wiki/Soubor:Central_Bohemian_Region_CoA_CZ.svg</a:t>
            </a:r>
            <a:endParaRPr lang="cs-CZ" sz="800" dirty="0" smtClean="0"/>
          </a:p>
          <a:p>
            <a:endParaRPr lang="cs-CZ" sz="800" dirty="0"/>
          </a:p>
          <a:p>
            <a:pPr marL="457200" lvl="1" indent="0">
              <a:buNone/>
            </a:pPr>
            <a:endParaRPr lang="cs-CZ" sz="1400" dirty="0" smtClean="0"/>
          </a:p>
          <a:p>
            <a:pPr marL="1371600" lvl="3" indent="0">
              <a:buNone/>
            </a:pPr>
            <a:endParaRPr lang="cs-CZ" sz="1400" dirty="0" smtClean="0"/>
          </a:p>
          <a:p>
            <a:endParaRPr lang="cs-CZ" sz="800" dirty="0"/>
          </a:p>
          <a:p>
            <a:endParaRPr lang="cs-CZ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24" y="620688"/>
            <a:ext cx="4457638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24744"/>
            <a:ext cx="2510199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052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66"/>
          </a:solidFill>
        </p:spPr>
        <p:txBody>
          <a:bodyPr/>
          <a:lstStyle/>
          <a:p>
            <a:r>
              <a:rPr lang="cs-CZ" sz="2800" dirty="0"/>
              <a:t>Krajské město: Praha</a:t>
            </a:r>
          </a:p>
          <a:p>
            <a:r>
              <a:rPr lang="cs-CZ" sz="2800" dirty="0"/>
              <a:t>Další města: Kladno</a:t>
            </a:r>
          </a:p>
          <a:p>
            <a:pPr marL="457200" lvl="1" indent="0">
              <a:buNone/>
            </a:pPr>
            <a:r>
              <a:rPr lang="cs-CZ" dirty="0"/>
              <a:t>                     </a:t>
            </a:r>
            <a:r>
              <a:rPr lang="cs-CZ" dirty="0" smtClean="0"/>
              <a:t>Mladá </a:t>
            </a:r>
            <a:r>
              <a:rPr lang="cs-CZ" dirty="0"/>
              <a:t>Boleslav</a:t>
            </a:r>
          </a:p>
          <a:p>
            <a:pPr marL="457200" lvl="1" indent="0">
              <a:buNone/>
            </a:pPr>
            <a:r>
              <a:rPr lang="cs-CZ" dirty="0"/>
              <a:t>	        </a:t>
            </a:r>
            <a:r>
              <a:rPr lang="cs-CZ" dirty="0" smtClean="0"/>
              <a:t>       </a:t>
            </a:r>
            <a:r>
              <a:rPr lang="cs-CZ" dirty="0"/>
              <a:t>Kolín</a:t>
            </a:r>
          </a:p>
          <a:p>
            <a:pPr marL="457200" lvl="1" indent="0">
              <a:buNone/>
            </a:pPr>
            <a:r>
              <a:rPr lang="cs-CZ" dirty="0"/>
              <a:t>	         </a:t>
            </a:r>
            <a:r>
              <a:rPr lang="cs-CZ" dirty="0" smtClean="0"/>
              <a:t>      </a:t>
            </a:r>
            <a:r>
              <a:rPr lang="cs-CZ" dirty="0"/>
              <a:t>Kutná Hora</a:t>
            </a:r>
          </a:p>
          <a:p>
            <a:pPr marL="457200" lvl="1" indent="0">
              <a:buNone/>
            </a:pPr>
            <a:r>
              <a:rPr lang="cs-CZ" dirty="0"/>
              <a:t>	          </a:t>
            </a:r>
            <a:r>
              <a:rPr lang="cs-CZ" dirty="0" smtClean="0"/>
              <a:t>     Mělník</a:t>
            </a:r>
            <a:endParaRPr lang="cs-CZ" dirty="0"/>
          </a:p>
          <a:p>
            <a:pPr marL="457200" lvl="1" indent="0">
              <a:buNone/>
            </a:pPr>
            <a:r>
              <a:rPr lang="cs-CZ" dirty="0"/>
              <a:t>	         </a:t>
            </a:r>
            <a:r>
              <a:rPr lang="cs-CZ" dirty="0" smtClean="0"/>
              <a:t>      </a:t>
            </a:r>
            <a:r>
              <a:rPr lang="cs-CZ" dirty="0"/>
              <a:t>Beroun</a:t>
            </a:r>
          </a:p>
          <a:p>
            <a:pPr marL="457200" lvl="1" indent="0">
              <a:buNone/>
            </a:pPr>
            <a:r>
              <a:rPr lang="cs-CZ" dirty="0"/>
              <a:t>	         </a:t>
            </a:r>
            <a:r>
              <a:rPr lang="cs-CZ" dirty="0" smtClean="0"/>
              <a:t>      </a:t>
            </a:r>
            <a:r>
              <a:rPr lang="cs-CZ" dirty="0"/>
              <a:t>Rakovník,…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3748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8520" y="0"/>
            <a:ext cx="9252520" cy="6858000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8000" dirty="0" smtClean="0"/>
              <a:t>Povrch</a:t>
            </a:r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0" dirty="0" smtClean="0"/>
          </a:p>
          <a:p>
            <a:pPr marL="0" indent="0" algn="ctr">
              <a:buNone/>
            </a:pPr>
            <a:endParaRPr lang="cs-CZ" sz="80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 smtClean="0">
              <a:hlinkClick r:id="rId3"/>
            </a:endParaRPr>
          </a:p>
          <a:p>
            <a:pPr marL="0" indent="0" algn="ctr">
              <a:buNone/>
            </a:pPr>
            <a:endParaRPr lang="cs-CZ" sz="800" dirty="0">
              <a:hlinkClick r:id="rId3"/>
            </a:endParaRPr>
          </a:p>
          <a:p>
            <a:pPr marL="0" indent="0" algn="ctr">
              <a:buNone/>
            </a:pPr>
            <a:endParaRPr lang="cs-CZ" sz="800" dirty="0" smtClean="0">
              <a:hlinkClick r:id="rId3"/>
            </a:endParaRPr>
          </a:p>
          <a:p>
            <a:pPr marL="0" indent="0" algn="ctr">
              <a:buNone/>
            </a:pPr>
            <a:r>
              <a:rPr lang="cs-CZ" sz="800" dirty="0" smtClean="0">
                <a:hlinkClick r:id="rId3"/>
              </a:rPr>
              <a:t>http://www.meteoaktuality.cz/downloads.php?cat_id=4&amp;did=15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369207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r>
              <a:rPr lang="cs-CZ" dirty="0" smtClean="0"/>
              <a:t>Česká tabule</a:t>
            </a:r>
          </a:p>
          <a:p>
            <a:endParaRPr lang="cs-CZ" dirty="0" smtClean="0"/>
          </a:p>
          <a:p>
            <a:r>
              <a:rPr lang="cs-CZ" dirty="0" smtClean="0"/>
              <a:t>Polabská nížina</a:t>
            </a:r>
          </a:p>
          <a:p>
            <a:endParaRPr lang="cs-CZ" dirty="0" smtClean="0"/>
          </a:p>
          <a:p>
            <a:r>
              <a:rPr lang="cs-CZ" dirty="0" smtClean="0"/>
              <a:t>Brdská vrchovina</a:t>
            </a:r>
          </a:p>
          <a:p>
            <a:endParaRPr lang="cs-CZ" dirty="0" smtClean="0"/>
          </a:p>
          <a:p>
            <a:r>
              <a:rPr lang="cs-CZ" dirty="0" smtClean="0"/>
              <a:t>Středočeská pahorkatina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425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Polabská nížina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Petr </a:t>
            </a:r>
            <a:r>
              <a:rPr lang="cs-CZ" sz="800" dirty="0" err="1" smtClean="0"/>
              <a:t>Vilgus</a:t>
            </a:r>
            <a:endParaRPr lang="cs-CZ" sz="800" dirty="0" smtClean="0"/>
          </a:p>
          <a:p>
            <a:r>
              <a:rPr lang="cs-CZ" sz="800" dirty="0">
                <a:hlinkClick r:id="rId2"/>
              </a:rPr>
              <a:t>http://cs.wikipedia.org/wiki/Soubor:Polabi_zemedelstvi.JPG</a:t>
            </a:r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8034469" cy="4519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826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957392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9600" dirty="0" smtClean="0"/>
              <a:t>Vodstvo</a:t>
            </a:r>
          </a:p>
          <a:p>
            <a:pPr marL="0" indent="0" algn="ctr">
              <a:buNone/>
            </a:pPr>
            <a:endParaRPr lang="cs-CZ" sz="9600" dirty="0"/>
          </a:p>
          <a:p>
            <a:pPr marL="0" indent="0" algn="ctr">
              <a:buNone/>
            </a:pPr>
            <a:endParaRPr lang="cs-CZ" sz="9600" dirty="0" smtClean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/>
          </a:p>
          <a:p>
            <a:pPr marL="0" indent="0" algn="ctr">
              <a:buNone/>
            </a:pPr>
            <a:endParaRPr lang="cs-CZ" sz="800" dirty="0" smtClean="0"/>
          </a:p>
          <a:p>
            <a:pPr marL="0" indent="0" algn="ctr">
              <a:buNone/>
            </a:pPr>
            <a:endParaRPr lang="cs-CZ" sz="800" dirty="0" smtClean="0">
              <a:hlinkClick r:id="rId3"/>
            </a:endParaRPr>
          </a:p>
          <a:p>
            <a:pPr marL="0" indent="0" algn="ctr">
              <a:buNone/>
            </a:pPr>
            <a:endParaRPr lang="cs-CZ" sz="800" dirty="0">
              <a:hlinkClick r:id="rId3"/>
            </a:endParaRPr>
          </a:p>
          <a:p>
            <a:pPr marL="0" indent="0" algn="ctr">
              <a:buNone/>
            </a:pPr>
            <a:r>
              <a:rPr lang="cs-CZ" sz="800" dirty="0" smtClean="0">
                <a:hlinkClick r:id="rId3"/>
              </a:rPr>
              <a:t>http</a:t>
            </a:r>
            <a:r>
              <a:rPr lang="cs-CZ" sz="800" dirty="0">
                <a:hlinkClick r:id="rId3"/>
              </a:rPr>
              <a:t>://www.padlo.cz/reka/5/berounka/</a:t>
            </a:r>
            <a:endParaRPr lang="cs-CZ" sz="800" dirty="0"/>
          </a:p>
          <a:p>
            <a:pPr marL="0" indent="0" algn="ctr">
              <a:buNone/>
            </a:pP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32118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Vltava</a:t>
            </a:r>
          </a:p>
          <a:p>
            <a:r>
              <a:rPr lang="cs-CZ" sz="2800" dirty="0" smtClean="0"/>
              <a:t>Labe</a:t>
            </a:r>
          </a:p>
          <a:p>
            <a:r>
              <a:rPr lang="cs-CZ" sz="2800" dirty="0" smtClean="0"/>
              <a:t>Sázava</a:t>
            </a:r>
          </a:p>
          <a:p>
            <a:r>
              <a:rPr lang="cs-CZ" sz="2800" dirty="0" smtClean="0"/>
              <a:t>Berounka</a:t>
            </a:r>
          </a:p>
          <a:p>
            <a:r>
              <a:rPr lang="cs-CZ" sz="2800" dirty="0" smtClean="0"/>
              <a:t>Želivka</a:t>
            </a:r>
          </a:p>
          <a:p>
            <a:r>
              <a:rPr lang="cs-CZ" sz="2800" dirty="0" smtClean="0"/>
              <a:t>Jizera</a:t>
            </a:r>
          </a:p>
          <a:p>
            <a:r>
              <a:rPr lang="cs-CZ" sz="2800" dirty="0" smtClean="0"/>
              <a:t>Nádrže: Švihov</a:t>
            </a:r>
          </a:p>
          <a:p>
            <a:pPr marL="1371600" lvl="3" indent="0">
              <a:buNone/>
            </a:pPr>
            <a:r>
              <a:rPr lang="cs-CZ" sz="2800" dirty="0" smtClean="0"/>
              <a:t>Slapy</a:t>
            </a:r>
          </a:p>
          <a:p>
            <a:pPr marL="1371600" lvl="3" indent="0">
              <a:buNone/>
            </a:pPr>
            <a:r>
              <a:rPr lang="cs-CZ" sz="2800" dirty="0" smtClean="0"/>
              <a:t>Orlík,..</a:t>
            </a:r>
          </a:p>
          <a:p>
            <a:pPr marL="1371600" lvl="3" indent="0">
              <a:buNone/>
            </a:pPr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545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Soutok Labe a Vltavy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800" dirty="0" smtClean="0"/>
          </a:p>
          <a:p>
            <a:endParaRPr lang="cs-CZ" sz="800" dirty="0"/>
          </a:p>
          <a:p>
            <a:r>
              <a:rPr lang="cs-CZ" sz="800" dirty="0">
                <a:hlinkClick r:id="rId2"/>
              </a:rPr>
              <a:t>http://dbarchitektura.webzdarma.cz/mesta/melnik.htm</a:t>
            </a:r>
            <a:endParaRPr lang="cs-CZ" sz="8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114256" cy="458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770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000" dirty="0" smtClean="0"/>
              <a:t>Kulturní a historické zajímavosti</a:t>
            </a:r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endParaRPr lang="cs-CZ" sz="6000" dirty="0" smtClean="0"/>
          </a:p>
          <a:p>
            <a:pPr marL="0" indent="0">
              <a:buNone/>
            </a:pPr>
            <a:endParaRPr lang="cs-CZ" sz="6000" dirty="0"/>
          </a:p>
          <a:p>
            <a:pPr marL="0" indent="0">
              <a:buNone/>
            </a:pPr>
            <a:endParaRPr lang="cs-CZ" sz="6000" dirty="0" smtClean="0"/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r>
              <a:rPr lang="cs-CZ" sz="900" dirty="0">
                <a:hlinkClick r:id="rId3"/>
              </a:rPr>
              <a:t>http://www.praguerentacar.cz/cz/oblibene-trasy.htm</a:t>
            </a:r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233384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České korunovační klenoty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800" dirty="0">
                <a:hlinkClick r:id="rId2"/>
              </a:rPr>
              <a:t>http://vlast.cz/symboly-ceske-republiky/</a:t>
            </a:r>
            <a:endParaRPr lang="cs-CZ" sz="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6352006" cy="4319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97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Kutná Hora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>
                <a:hlinkClick r:id="rId2"/>
              </a:rPr>
              <a:t>http://www.poklad.cz/vyletni-trasy/kutna-hora-a-okoli</a:t>
            </a:r>
            <a:endParaRPr lang="cs-CZ" sz="800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6984776" cy="4652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552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/>
          <a:lstStyle/>
          <a:p>
            <a:endParaRPr lang="cs-CZ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>
                <a:hlinkClick r:id="rId2"/>
              </a:rPr>
              <a:t>http://www.kr-stredocesky.cz/portal/odbory/kultura-a-kulturni-dedictvi/narodni-kulturni-pamatky/pamatnik-lidice.htm</a:t>
            </a:r>
            <a:endParaRPr lang="cs-CZ" sz="8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6923584" cy="5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66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/>
              <a:t>A teď si vyzkoušíme, co jste si zapamatovali! </a:t>
            </a:r>
            <a:r>
              <a:rPr lang="cs-CZ" dirty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r>
              <a:rPr lang="cs-CZ" dirty="0"/>
              <a:t>Co se ti vybaví, když se řekne </a:t>
            </a:r>
            <a:r>
              <a:rPr lang="cs-CZ" dirty="0" smtClean="0"/>
              <a:t>Středočeský kraj</a:t>
            </a:r>
            <a:r>
              <a:rPr lang="cs-CZ" dirty="0"/>
              <a:t>?</a:t>
            </a:r>
          </a:p>
          <a:p>
            <a:r>
              <a:rPr lang="cs-CZ" dirty="0"/>
              <a:t>Jaké je krajské město </a:t>
            </a:r>
            <a:r>
              <a:rPr lang="cs-CZ" dirty="0" smtClean="0"/>
              <a:t>Středočeského kraje</a:t>
            </a:r>
            <a:r>
              <a:rPr lang="cs-CZ" dirty="0"/>
              <a:t>?</a:t>
            </a:r>
          </a:p>
          <a:p>
            <a:r>
              <a:rPr lang="cs-CZ" dirty="0"/>
              <a:t>Vzpomeneš si na nějaká další města?</a:t>
            </a:r>
          </a:p>
          <a:p>
            <a:r>
              <a:rPr lang="cs-CZ" dirty="0"/>
              <a:t>Jaké významné řeky protékají tímto krajem?</a:t>
            </a:r>
          </a:p>
          <a:p>
            <a:r>
              <a:rPr lang="cs-CZ" dirty="0"/>
              <a:t>…a co takhle pohoří?</a:t>
            </a:r>
          </a:p>
          <a:p>
            <a:endParaRPr lang="cs-CZ" dirty="0"/>
          </a:p>
          <a:p>
            <a:r>
              <a:rPr lang="cs-CZ" dirty="0"/>
              <a:t>Byl jsi někdy </a:t>
            </a:r>
            <a:r>
              <a:rPr lang="cs-CZ" dirty="0" smtClean="0"/>
              <a:t>ve Středočeském kraji</a:t>
            </a:r>
            <a:r>
              <a:rPr lang="cs-CZ" dirty="0"/>
              <a:t>? Pokud ne, proč by ses tam chtěl podívat?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357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smtClean="0">
                <a:hlinkClick r:id="rId2"/>
              </a:rPr>
              <a:t>http</a:t>
            </a:r>
            <a:r>
              <a:rPr lang="cs-CZ" sz="1400" dirty="0" smtClean="0">
                <a:hlinkClick r:id="rId2"/>
              </a:rPr>
              <a:t>://www.benzinky.cz/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http://www.meteoaktuality.cz/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http://www.padlo.cz</a:t>
            </a:r>
            <a:r>
              <a:rPr lang="cs-CZ" sz="1400" dirty="0" smtClean="0">
                <a:hlinkClick r:id="rId4"/>
              </a:rPr>
              <a:t>/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dbarchitektura.webzdarma.cz/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www.praguerentacar.cz/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www.kr-stredocesky.cz/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11423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237</Words>
  <Application>Microsoft Office PowerPoint</Application>
  <PresentationFormat>Předvádění na obrazovce (4:3)</PresentationFormat>
  <Paragraphs>207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Středočeský kraj</vt:lpstr>
      <vt:lpstr>Prezentace aplikace PowerPoint</vt:lpstr>
      <vt:lpstr>Města</vt:lpstr>
      <vt:lpstr>Prezentace aplikace PowerPoint</vt:lpstr>
      <vt:lpstr>Prezentace aplikace PowerPoint</vt:lpstr>
      <vt:lpstr>Polabská nížina</vt:lpstr>
      <vt:lpstr>Prezentace aplikace PowerPoint</vt:lpstr>
      <vt:lpstr>Prezentace aplikace PowerPoint</vt:lpstr>
      <vt:lpstr>Soutok Labe a Vltavy</vt:lpstr>
      <vt:lpstr>Prezentace aplikace PowerPoint</vt:lpstr>
      <vt:lpstr>České korunovační klenoty</vt:lpstr>
      <vt:lpstr>Kutná Hora</vt:lpstr>
      <vt:lpstr>Lidice</vt:lpstr>
      <vt:lpstr>A teď si vyzkoušíme, co jste si zapamatovali! 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Středočeský kraj</dc:title>
  <dc:creator>uživatel</dc:creator>
  <cp:lastModifiedBy>User</cp:lastModifiedBy>
  <cp:revision>16</cp:revision>
  <dcterms:created xsi:type="dcterms:W3CDTF">2013-07-12T11:25:58Z</dcterms:created>
  <dcterms:modified xsi:type="dcterms:W3CDTF">2013-07-12T15:19:58Z</dcterms:modified>
</cp:coreProperties>
</file>