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73" r:id="rId5"/>
    <p:sldId id="259" r:id="rId6"/>
    <p:sldId id="262" r:id="rId7"/>
    <p:sldId id="264" r:id="rId8"/>
    <p:sldId id="260" r:id="rId9"/>
    <p:sldId id="261" r:id="rId10"/>
    <p:sldId id="263" r:id="rId11"/>
    <p:sldId id="265" r:id="rId12"/>
    <p:sldId id="266" r:id="rId13"/>
    <p:sldId id="267" r:id="rId14"/>
    <p:sldId id="268" r:id="rId15"/>
    <p:sldId id="269" r:id="rId16"/>
    <p:sldId id="270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213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359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867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676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238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1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456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282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34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540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593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877CD-F07C-4085-B14D-9B04AD6705C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5BD11-CDEF-400B-9F96-C287207CD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136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2004_Karlovarsky_kraj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lovy_Vary_Region_CoA_CZ.svg" TargetMode="External"/><Relationship Id="rId2" Type="http://schemas.openxmlformats.org/officeDocument/2006/relationships/hyperlink" Target="http://www.citus-mrazirny.cz/16541/rozvozove-dny-a-mista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sti-nl.cz/cz/turistum/priroda/geologie/krusne-hory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treky.cz/doupovske-hory-celodenni-okruh-po-naucne-stezc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ct-tabor.cz/gymta/ChranenaUzemiCR/SlavkovskyLes/index.htm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estovani.kr-karlovarsky.cz/en/pronavstevniky/Priroda/Vodstvo/PublishingImages/reky/ohre1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nzionveskale.cz/turistika/lazenska-mesta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karlovy-vary-lazn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lazne-frantiskov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zamek-kynzvart.cz/marianske-lazne.ph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nzionveskale.cz/" TargetMode="External"/><Relationship Id="rId3" Type="http://schemas.openxmlformats.org/officeDocument/2006/relationships/hyperlink" Target="http://www.citus-mrazirny.cz/16541/rozvozove-dny-a-mista/" TargetMode="External"/><Relationship Id="rId7" Type="http://schemas.openxmlformats.org/officeDocument/2006/relationships/hyperlink" Target="http://cestovani.kr-karlovars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reky.cz/" TargetMode="External"/><Relationship Id="rId11" Type="http://schemas.openxmlformats.org/officeDocument/2006/relationships/hyperlink" Target="http://www.zamek-kynzvart.cz/" TargetMode="External"/><Relationship Id="rId5" Type="http://schemas.openxmlformats.org/officeDocument/2006/relationships/hyperlink" Target="http://www.usti-nl.cz/" TargetMode="External"/><Relationship Id="rId10" Type="http://schemas.openxmlformats.org/officeDocument/2006/relationships/hyperlink" Target="http://lazne-frantiskovy.cz/" TargetMode="External"/><Relationship Id="rId4" Type="http://schemas.openxmlformats.org/officeDocument/2006/relationships/hyperlink" Target="http://www.kct-tabor.cz/" TargetMode="External"/><Relationship Id="rId9" Type="http://schemas.openxmlformats.org/officeDocument/2006/relationships/hyperlink" Target="http://karlovy-vary-lazn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968516952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ČR-Karlovarský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12.7.2013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37697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Karlovarský kraj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l"/>
            <a:r>
              <a:rPr lang="cs-CZ" sz="800" dirty="0" err="1" smtClean="0"/>
              <a:t>Hustoles</a:t>
            </a:r>
            <a:endParaRPr lang="cs-CZ" sz="800" dirty="0" smtClean="0"/>
          </a:p>
          <a:p>
            <a:pPr algn="l"/>
            <a:r>
              <a:rPr lang="cs-CZ" sz="800" dirty="0" smtClean="0">
                <a:hlinkClick r:id="rId2"/>
              </a:rPr>
              <a:t>http://cs.wikipedia.org/wiki/Soubor:2004_Karlovarsky_kraj.PNG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93945"/>
            <a:ext cx="6939233" cy="399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0691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r>
              <a:rPr lang="cs-CZ" sz="800" dirty="0" smtClean="0">
                <a:hlinkClick r:id="rId2"/>
              </a:rPr>
              <a:t>http</a:t>
            </a:r>
            <a:r>
              <a:rPr lang="cs-CZ" sz="800" dirty="0" smtClean="0">
                <a:hlinkClick r:id="rId2"/>
              </a:rPr>
              <a:t>://www.citus-mrazirny.cz/16541/rozvozove-dny-a-mista/</a:t>
            </a:r>
            <a:r>
              <a:rPr lang="cs-CZ" sz="800" dirty="0" smtClean="0"/>
              <a:t>	                     Tomáš Urban, </a:t>
            </a:r>
            <a:r>
              <a:rPr lang="cs-CZ" sz="800" dirty="0" smtClean="0">
                <a:hlinkClick r:id="rId3"/>
              </a:rPr>
              <a:t>http://cs.wikipedia.org/wiki/Soubor:Karlovy_Vary_Region_CoA_CZ.svg</a:t>
            </a:r>
            <a:endParaRPr lang="cs-CZ" sz="8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38" y="1268760"/>
            <a:ext cx="4104456" cy="2997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32857"/>
            <a:ext cx="2487564" cy="2997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0761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-27384"/>
            <a:ext cx="9252520" cy="6858000"/>
          </a:xfr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Krajské </a:t>
            </a:r>
            <a:r>
              <a:rPr lang="cs-CZ" dirty="0"/>
              <a:t>město: Karlovy </a:t>
            </a:r>
            <a:r>
              <a:rPr lang="cs-CZ" dirty="0" smtClean="0"/>
              <a:t>Vary</a:t>
            </a:r>
          </a:p>
          <a:p>
            <a:endParaRPr lang="cs-CZ" dirty="0"/>
          </a:p>
          <a:p>
            <a:r>
              <a:rPr lang="cs-CZ" dirty="0"/>
              <a:t>Další města: Cheb</a:t>
            </a:r>
          </a:p>
          <a:p>
            <a:r>
              <a:rPr lang="cs-CZ" dirty="0"/>
              <a:t>	               </a:t>
            </a:r>
            <a:r>
              <a:rPr lang="cs-CZ" dirty="0" smtClean="0"/>
              <a:t>  </a:t>
            </a:r>
            <a:r>
              <a:rPr lang="cs-CZ" dirty="0"/>
              <a:t>Aš </a:t>
            </a:r>
          </a:p>
          <a:p>
            <a:pPr marL="1371600" lvl="3" indent="0">
              <a:buNone/>
            </a:pPr>
            <a:r>
              <a:rPr lang="cs-CZ" sz="3200" dirty="0"/>
              <a:t>      </a:t>
            </a:r>
            <a:r>
              <a:rPr lang="cs-CZ" sz="3200" dirty="0" smtClean="0"/>
              <a:t>      Mariánské </a:t>
            </a:r>
            <a:r>
              <a:rPr lang="cs-CZ" sz="3200" dirty="0"/>
              <a:t>Lázně</a:t>
            </a:r>
          </a:p>
          <a:p>
            <a:pPr marL="1371600" lvl="3" indent="0">
              <a:buNone/>
            </a:pPr>
            <a:r>
              <a:rPr lang="cs-CZ" sz="3200" dirty="0"/>
              <a:t>     </a:t>
            </a:r>
            <a:r>
              <a:rPr lang="cs-CZ" sz="3200" dirty="0" smtClean="0"/>
              <a:t>       </a:t>
            </a:r>
            <a:r>
              <a:rPr lang="cs-CZ" sz="3200" dirty="0"/>
              <a:t>Sokolov</a:t>
            </a:r>
          </a:p>
          <a:p>
            <a:pPr marL="1371600" lvl="3" indent="0">
              <a:buNone/>
            </a:pPr>
            <a:r>
              <a:rPr lang="cs-CZ" sz="3200" dirty="0"/>
              <a:t>      </a:t>
            </a:r>
            <a:r>
              <a:rPr lang="cs-CZ" sz="3200" dirty="0" smtClean="0"/>
              <a:t>      Ostrov</a:t>
            </a:r>
            <a:r>
              <a:rPr lang="cs-CZ" sz="3200" dirty="0"/>
              <a:t>,…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607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 smtClean="0"/>
              <a:t>Povrch</a:t>
            </a:r>
          </a:p>
          <a:p>
            <a:pPr marL="0" indent="0" algn="ctr">
              <a:buNone/>
            </a:pPr>
            <a:endParaRPr lang="cs-CZ" sz="9600" dirty="0"/>
          </a:p>
          <a:p>
            <a:pPr marL="0" indent="0" algn="ctr">
              <a:buNone/>
            </a:pPr>
            <a:endParaRPr lang="cs-CZ" sz="96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r>
              <a:rPr lang="cs-CZ" sz="800" dirty="0">
                <a:hlinkClick r:id="rId3"/>
              </a:rPr>
              <a:t>http://www.usti-nl.cz/cz/turistum/priroda/geologie/krusne-hory.html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4238093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3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3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3">
                  <a:lumMod val="60000"/>
                  <a:lumOff val="4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Krušné hory</a:t>
            </a:r>
          </a:p>
          <a:p>
            <a:endParaRPr lang="cs-CZ" dirty="0" smtClean="0"/>
          </a:p>
          <a:p>
            <a:r>
              <a:rPr lang="cs-CZ" dirty="0" smtClean="0"/>
              <a:t>Český les</a:t>
            </a:r>
          </a:p>
          <a:p>
            <a:endParaRPr lang="cs-CZ" dirty="0" smtClean="0"/>
          </a:p>
          <a:p>
            <a:r>
              <a:rPr lang="cs-CZ" dirty="0" smtClean="0"/>
              <a:t>Slavkovský </a:t>
            </a:r>
            <a:r>
              <a:rPr lang="cs-CZ" dirty="0" smtClean="0"/>
              <a:t>les</a:t>
            </a:r>
          </a:p>
          <a:p>
            <a:endParaRPr lang="cs-CZ" dirty="0" smtClean="0"/>
          </a:p>
          <a:p>
            <a:r>
              <a:rPr lang="cs-CZ" dirty="0" smtClean="0"/>
              <a:t>Doupovské hory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992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Doupovské 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http://www.treky.cz/doupovske-hory-celodenni-okruh-po-naucne-stezce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68760"/>
            <a:ext cx="7620000" cy="505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2935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 smtClean="0"/>
              <a:t>Vodstvo</a:t>
            </a:r>
          </a:p>
          <a:p>
            <a:pPr marL="0" indent="0" algn="ctr">
              <a:buNone/>
            </a:pPr>
            <a:endParaRPr lang="cs-CZ" sz="9600" dirty="0"/>
          </a:p>
          <a:p>
            <a:pPr marL="0" indent="0" algn="ctr">
              <a:buNone/>
            </a:pPr>
            <a:endParaRPr lang="cs-CZ" sz="96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r>
              <a:rPr lang="cs-CZ" sz="800" dirty="0">
                <a:hlinkClick r:id="rId3"/>
              </a:rPr>
              <a:t>http://www.kct-tabor.cz/gymta/ChranenaUzemiCR/SlavkovskyLes/index.htm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316759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Ohře</a:t>
            </a:r>
          </a:p>
          <a:p>
            <a:r>
              <a:rPr lang="cs-CZ" dirty="0" smtClean="0"/>
              <a:t>Berounka</a:t>
            </a:r>
          </a:p>
          <a:p>
            <a:r>
              <a:rPr lang="cs-CZ" dirty="0" smtClean="0"/>
              <a:t>Střela</a:t>
            </a:r>
          </a:p>
          <a:p>
            <a:r>
              <a:rPr lang="cs-CZ" dirty="0" smtClean="0"/>
              <a:t>Nádrže: Odrava</a:t>
            </a:r>
          </a:p>
          <a:p>
            <a:pPr marL="1371600" lvl="3" indent="0">
              <a:buNone/>
            </a:pPr>
            <a:r>
              <a:rPr lang="cs-CZ" dirty="0" smtClean="0"/>
              <a:t>      </a:t>
            </a:r>
            <a:r>
              <a:rPr lang="cs-CZ" sz="3200" dirty="0" smtClean="0"/>
              <a:t>Žlutice</a:t>
            </a:r>
          </a:p>
          <a:p>
            <a:pPr marL="1371600" lvl="3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32260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http://cestovani.kr-karlovarsky.cz/en/pronavstevniky/Priroda/Vodstvo/PublishingImages/reky/ohre1.jpg</a:t>
            </a:r>
            <a:endParaRPr lang="cs-CZ" sz="8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6618312" cy="4963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5541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Kulturní a historické zajímavosti</a:t>
            </a:r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http://www.penzionveskale.cz/turistika/lazenska-mesta/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434222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Lázeňství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Karlovy Vary</a:t>
            </a:r>
          </a:p>
          <a:p>
            <a:r>
              <a:rPr lang="cs-CZ" dirty="0" smtClean="0"/>
              <a:t>Mariánské Lázně</a:t>
            </a:r>
          </a:p>
          <a:p>
            <a:r>
              <a:rPr lang="cs-CZ" dirty="0" smtClean="0"/>
              <a:t>Františkovy Lázně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8986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Karlovy 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http://karlovy-vary-lazne.cz/</a:t>
            </a:r>
            <a:endParaRPr lang="cs-CZ" sz="8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96752"/>
            <a:ext cx="7219217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30573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Františkovy Lázně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r>
              <a:rPr lang="cs-CZ" sz="800" dirty="0" smtClean="0">
                <a:hlinkClick r:id="rId2"/>
              </a:rPr>
              <a:t>http</a:t>
            </a:r>
            <a:r>
              <a:rPr lang="cs-CZ" sz="800" dirty="0">
                <a:hlinkClick r:id="rId2"/>
              </a:rPr>
              <a:t>://lazne-frantiskovy.cz/</a:t>
            </a:r>
            <a:endParaRPr lang="cs-CZ" sz="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96752"/>
            <a:ext cx="6315178" cy="5317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68923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Mariánské Lázně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4471" y="2132856"/>
            <a:ext cx="8229600" cy="472514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http://www.zamek-kynzvart.cz/marianske-lazne.php</a:t>
            </a:r>
            <a:endParaRPr lang="cs-CZ" sz="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84784"/>
            <a:ext cx="6123215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11053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A teď si vyzkoušíme, co jste si zapamatovali! </a:t>
            </a:r>
            <a:r>
              <a:rPr lang="cs-CZ" dirty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Co se ti vybaví, když se řekne </a:t>
            </a:r>
            <a:r>
              <a:rPr lang="cs-CZ" dirty="0" smtClean="0"/>
              <a:t>Karlovarský kraj</a:t>
            </a:r>
            <a:r>
              <a:rPr lang="cs-CZ" dirty="0"/>
              <a:t>?</a:t>
            </a:r>
          </a:p>
          <a:p>
            <a:r>
              <a:rPr lang="cs-CZ" dirty="0"/>
              <a:t>Jaké je krajské město </a:t>
            </a:r>
            <a:r>
              <a:rPr lang="cs-CZ" dirty="0" smtClean="0"/>
              <a:t>Karlovarského kraje</a:t>
            </a:r>
            <a:r>
              <a:rPr lang="cs-CZ" dirty="0"/>
              <a:t>?</a:t>
            </a:r>
          </a:p>
          <a:p>
            <a:r>
              <a:rPr lang="cs-CZ" dirty="0"/>
              <a:t>Vzpomeneš si na nějaká další města?</a:t>
            </a:r>
          </a:p>
          <a:p>
            <a:r>
              <a:rPr lang="cs-CZ" dirty="0"/>
              <a:t>Jaké významné řeky protékají tímto krajem?</a:t>
            </a:r>
          </a:p>
          <a:p>
            <a:r>
              <a:rPr lang="cs-CZ" dirty="0"/>
              <a:t>…a co takhle pohoří?</a:t>
            </a:r>
          </a:p>
          <a:p>
            <a:endParaRPr lang="cs-CZ" dirty="0"/>
          </a:p>
          <a:p>
            <a:r>
              <a:rPr lang="cs-CZ" dirty="0"/>
              <a:t>Byl jsi někdy </a:t>
            </a:r>
            <a:r>
              <a:rPr lang="cs-CZ" dirty="0" smtClean="0"/>
              <a:t>v Karlovarském kraji</a:t>
            </a:r>
            <a:r>
              <a:rPr lang="cs-CZ" dirty="0"/>
              <a:t>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24116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http://cs.wikipedia.org/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http://www.citus-mrazirny.cz/16541/rozvozove-dny-a-mista/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www.kct-tabor.cz/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www.usti-nl.cz/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http://www.treky.cz</a:t>
            </a:r>
            <a:r>
              <a:rPr lang="cs-CZ" sz="1400" dirty="0" smtClean="0">
                <a:hlinkClick r:id="rId6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cestovani.kr-karlovarsky.cz/</a:t>
            </a:r>
            <a:endParaRPr lang="cs-CZ" sz="1400" dirty="0"/>
          </a:p>
          <a:p>
            <a:r>
              <a:rPr lang="cs-CZ" sz="1400" dirty="0">
                <a:hlinkClick r:id="rId8"/>
              </a:rPr>
              <a:t>http://www.penzionveskale.cz</a:t>
            </a:r>
            <a:r>
              <a:rPr lang="cs-CZ" sz="1400" dirty="0" smtClean="0">
                <a:hlinkClick r:id="rId8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http://karlovy-vary-lazne.cz</a:t>
            </a:r>
            <a:r>
              <a:rPr lang="cs-CZ" sz="1400" dirty="0" smtClean="0">
                <a:hlinkClick r:id="rId9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http://lazne-frantiskovy.cz/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www.zamek-kynzvart.cz/</a:t>
            </a:r>
            <a:endParaRPr lang="cs-CZ" sz="1400" dirty="0" smtClean="0"/>
          </a:p>
          <a:p>
            <a:r>
              <a:rPr lang="cs-CZ" sz="1400" dirty="0" smtClean="0"/>
              <a:t>	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610111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250</Words>
  <Application>Microsoft Office PowerPoint</Application>
  <PresentationFormat>Předvádění na obrazovce (4:3)</PresentationFormat>
  <Paragraphs>206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Karlovarský kraj</vt:lpstr>
      <vt:lpstr>Prezentace aplikace PowerPoint</vt:lpstr>
      <vt:lpstr>Prezentace aplikace PowerPoint</vt:lpstr>
      <vt:lpstr>Prezentace aplikace PowerPoint</vt:lpstr>
      <vt:lpstr>Prezentace aplikace PowerPoint</vt:lpstr>
      <vt:lpstr>Doupovské hory</vt:lpstr>
      <vt:lpstr>Prezentace aplikace PowerPoint</vt:lpstr>
      <vt:lpstr>Prezentace aplikace PowerPoint</vt:lpstr>
      <vt:lpstr>Ohře</vt:lpstr>
      <vt:lpstr>Prezentace aplikace PowerPoint</vt:lpstr>
      <vt:lpstr>Lázeňství</vt:lpstr>
      <vt:lpstr>Karlovy Vary</vt:lpstr>
      <vt:lpstr>Františkovy Lázně</vt:lpstr>
      <vt:lpstr>Mariánské Lázně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Karlovarský kraj</dc:title>
  <dc:creator>uživatel</dc:creator>
  <cp:lastModifiedBy>uživatel</cp:lastModifiedBy>
  <cp:revision>11</cp:revision>
  <dcterms:created xsi:type="dcterms:W3CDTF">2013-07-12T12:34:42Z</dcterms:created>
  <dcterms:modified xsi:type="dcterms:W3CDTF">2013-07-12T14:45:41Z</dcterms:modified>
</cp:coreProperties>
</file>