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71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AA908-8FE9-4DD6-862D-AF461396F5C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6F18-7415-45B9-BC9A-3F5F1C5D2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382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AA908-8FE9-4DD6-862D-AF461396F5C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6F18-7415-45B9-BC9A-3F5F1C5D2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115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AA908-8FE9-4DD6-862D-AF461396F5C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6F18-7415-45B9-BC9A-3F5F1C5D2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635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AA908-8FE9-4DD6-862D-AF461396F5C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6F18-7415-45B9-BC9A-3F5F1C5D2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156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AA908-8FE9-4DD6-862D-AF461396F5C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6F18-7415-45B9-BC9A-3F5F1C5D2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357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AA908-8FE9-4DD6-862D-AF461396F5C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6F18-7415-45B9-BC9A-3F5F1C5D2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5877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AA908-8FE9-4DD6-862D-AF461396F5C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6F18-7415-45B9-BC9A-3F5F1C5D2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505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AA908-8FE9-4DD6-862D-AF461396F5C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6F18-7415-45B9-BC9A-3F5F1C5D2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237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AA908-8FE9-4DD6-862D-AF461396F5C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6F18-7415-45B9-BC9A-3F5F1C5D2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251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AA908-8FE9-4DD6-862D-AF461396F5C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6F18-7415-45B9-BC9A-3F5F1C5D2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5492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AA908-8FE9-4DD6-862D-AF461396F5C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6F18-7415-45B9-BC9A-3F5F1C5D2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125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6AA908-8FE9-4DD6-862D-AF461396F5C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CB6F18-7415-45B9-BC9A-3F5F1C5D2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680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4_Ustecky_kraj.P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Usti_nad_Labem_Region_CoA_CZ.svg" TargetMode="External"/><Relationship Id="rId2" Type="http://schemas.openxmlformats.org/officeDocument/2006/relationships/hyperlink" Target="http://www.hotel-ubytovani.com/hotely-penziony-Ustecky-kraj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uzemska-dovolena.cz/oblast/ceske-svycarsko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gamepark.cz/udoli_labe_cesko_saske_svycarsko_184234.ht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llegiumbohemicum.cz/akce/170-eno-nuno-eintopf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krusnohorci.net/vylet/337-vodni-nadrz-nechranic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pragap.com/cs/muzea/pamatnik-terezin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ollegiumbohemicum.cz/" TargetMode="External"/><Relationship Id="rId3" Type="http://schemas.openxmlformats.org/officeDocument/2006/relationships/hyperlink" Target="http://www.hotel-ubytovani.com/" TargetMode="External"/><Relationship Id="rId7" Type="http://schemas.openxmlformats.org/officeDocument/2006/relationships/hyperlink" Target="http://www.krusnohorci.net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hizatec.cz/" TargetMode="External"/><Relationship Id="rId5" Type="http://schemas.openxmlformats.org/officeDocument/2006/relationships/hyperlink" Target="http://www.gamepark.cz/" TargetMode="External"/><Relationship Id="rId4" Type="http://schemas.openxmlformats.org/officeDocument/2006/relationships/hyperlink" Target="http://www.tuzemska-dovolena.cz/" TargetMode="External"/><Relationship Id="rId9" Type="http://schemas.openxmlformats.org/officeDocument/2006/relationships/hyperlink" Target="http://www.pragap.com/c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575030254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VY_32_INOVACE_XI_Vl2_4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Jitka Tobiášová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Vlastivěda 1.stupeň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Kraje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ČR-Ústecký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5.ročník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12.7.2013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určen k výuce kraje ČR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211121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6632"/>
            <a:ext cx="7772400" cy="1470025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Ústecký kraj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2004 Ustecky kra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056" y="1694047"/>
            <a:ext cx="7261885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6093296"/>
            <a:ext cx="3960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smtClean="0">
                <a:hlinkClick r:id="rId3"/>
              </a:rPr>
              <a:t>http://cs.wikipedia.org/wiki/Soubor:2004_Ustecky_kraj.PNG</a:t>
            </a:r>
            <a:endParaRPr lang="cs-CZ" sz="900" dirty="0" smtClean="0"/>
          </a:p>
          <a:p>
            <a:r>
              <a:rPr lang="cs-CZ" sz="900" dirty="0" err="1" smtClean="0"/>
              <a:t>Hustoles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166125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r>
              <a:rPr lang="cs-CZ" sz="800" dirty="0" smtClean="0">
                <a:hlinkClick r:id="rId2"/>
              </a:rPr>
              <a:t>http</a:t>
            </a:r>
            <a:r>
              <a:rPr lang="cs-CZ" sz="800" dirty="0" smtClean="0">
                <a:hlinkClick r:id="rId2"/>
              </a:rPr>
              <a:t>://www.hotel-ubytovani.com/hotely-penziony-Ustecky-kraj.htm</a:t>
            </a:r>
            <a:r>
              <a:rPr lang="cs-CZ" sz="800" dirty="0" smtClean="0"/>
              <a:t>	               Tomáš Urban, </a:t>
            </a:r>
            <a:r>
              <a:rPr lang="cs-CZ" sz="800" dirty="0" smtClean="0">
                <a:hlinkClick r:id="rId3"/>
              </a:rPr>
              <a:t>http://cs.wikipedia.org/wiki/Soubor:Usti_nad_Labem_Region_CoA_CZ.svg</a:t>
            </a:r>
            <a:endParaRPr lang="cs-CZ" sz="800" dirty="0" smtClean="0"/>
          </a:p>
          <a:p>
            <a:endParaRPr lang="cs-CZ" sz="800" dirty="0"/>
          </a:p>
          <a:p>
            <a:endParaRPr lang="cs-CZ" dirty="0"/>
          </a:p>
          <a:p>
            <a:endParaRPr lang="cs-CZ" sz="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700808"/>
            <a:ext cx="4050974" cy="34123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56792"/>
            <a:ext cx="2712755" cy="3268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445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650" y="-13590"/>
            <a:ext cx="9147650" cy="6871590"/>
          </a:xfrm>
          <a:solidFill>
            <a:srgbClr val="FFFF00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468544" cy="5016758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Krajské </a:t>
            </a:r>
            <a:r>
              <a:rPr lang="cs-CZ" sz="3200" dirty="0"/>
              <a:t>město: Ústí nad Labem</a:t>
            </a:r>
          </a:p>
          <a:p>
            <a:endParaRPr lang="cs-CZ" sz="3200" dirty="0" smtClean="0"/>
          </a:p>
          <a:p>
            <a:r>
              <a:rPr lang="cs-CZ" sz="3200" dirty="0" smtClean="0"/>
              <a:t>Další </a:t>
            </a:r>
            <a:r>
              <a:rPr lang="cs-CZ" sz="3200" dirty="0"/>
              <a:t>města: Chomutov</a:t>
            </a:r>
          </a:p>
          <a:p>
            <a:pPr lvl="1"/>
            <a:r>
              <a:rPr lang="cs-CZ" sz="3200" dirty="0"/>
              <a:t>                  </a:t>
            </a:r>
            <a:r>
              <a:rPr lang="cs-CZ" sz="3200" dirty="0" smtClean="0"/>
              <a:t>Litvínov</a:t>
            </a:r>
            <a:endParaRPr lang="cs-CZ" sz="3200" dirty="0"/>
          </a:p>
          <a:p>
            <a:pPr lvl="1"/>
            <a:r>
              <a:rPr lang="cs-CZ" sz="3200" dirty="0"/>
              <a:t>                  </a:t>
            </a:r>
            <a:r>
              <a:rPr lang="cs-CZ" sz="3200" dirty="0" smtClean="0"/>
              <a:t>Most  </a:t>
            </a:r>
            <a:endParaRPr lang="cs-CZ" sz="3200" dirty="0"/>
          </a:p>
          <a:p>
            <a:pPr lvl="1"/>
            <a:r>
              <a:rPr lang="cs-CZ" sz="3200" dirty="0"/>
              <a:t>                  Teplice</a:t>
            </a:r>
          </a:p>
          <a:p>
            <a:pPr lvl="1"/>
            <a:r>
              <a:rPr lang="cs-CZ" sz="3200" dirty="0"/>
              <a:t>                  Děčín</a:t>
            </a:r>
          </a:p>
          <a:p>
            <a:pPr lvl="1"/>
            <a:r>
              <a:rPr lang="cs-CZ" sz="3200" dirty="0"/>
              <a:t>                  Litoměřice</a:t>
            </a:r>
          </a:p>
          <a:p>
            <a:pPr lvl="1"/>
            <a:r>
              <a:rPr lang="cs-CZ" sz="3200" dirty="0"/>
              <a:t>                 </a:t>
            </a:r>
            <a:r>
              <a:rPr lang="cs-CZ" sz="3200" dirty="0" smtClean="0"/>
              <a:t> </a:t>
            </a:r>
            <a:r>
              <a:rPr lang="cs-CZ" sz="3200" dirty="0"/>
              <a:t>Lovosice</a:t>
            </a: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61457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pPr marL="0" indent="0" algn="ctr">
              <a:buNone/>
            </a:pPr>
            <a:r>
              <a:rPr lang="cs-CZ" sz="8800" dirty="0" smtClean="0"/>
              <a:t>Povrch</a:t>
            </a:r>
          </a:p>
          <a:p>
            <a:pPr marL="0" indent="0" algn="ctr">
              <a:buNone/>
            </a:pPr>
            <a:endParaRPr lang="cs-CZ" sz="8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r>
              <a:rPr lang="cs-CZ" sz="800" dirty="0" smtClean="0">
                <a:hlinkClick r:id="rId3"/>
              </a:rPr>
              <a:t>http://www.tuzemska-dovolena.cz/oblast/ceske-svycarsko/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789094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Polabská nížina (zemědělství)</a:t>
            </a:r>
          </a:p>
          <a:p>
            <a:endParaRPr lang="cs-CZ" dirty="0" smtClean="0"/>
          </a:p>
          <a:p>
            <a:r>
              <a:rPr lang="cs-CZ" dirty="0" smtClean="0"/>
              <a:t>České středohoří (typické kuželovité vrcholy)</a:t>
            </a:r>
          </a:p>
          <a:p>
            <a:endParaRPr lang="cs-CZ" dirty="0" smtClean="0"/>
          </a:p>
          <a:p>
            <a:r>
              <a:rPr lang="cs-CZ" dirty="0" smtClean="0"/>
              <a:t>Děčínská vrchovina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České Švýcarsko (Národní park)</a:t>
            </a:r>
          </a:p>
          <a:p>
            <a:endParaRPr lang="cs-CZ" dirty="0" smtClean="0"/>
          </a:p>
          <a:p>
            <a:r>
              <a:rPr lang="cs-CZ" dirty="0" smtClean="0"/>
              <a:t>Krušné hory (tvoří hranici s Německem)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2111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Labské pískovce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r>
              <a:rPr lang="cs-CZ" sz="800" dirty="0" smtClean="0">
                <a:hlinkClick r:id="rId2"/>
              </a:rPr>
              <a:t>http://www.gamepark.cz/udoli_labe_cesko_saske_svycarsko_184234.htm</a:t>
            </a:r>
            <a:endParaRPr lang="cs-CZ" sz="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8280920" cy="5117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8929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Žatecko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r>
              <a:rPr lang="cs-CZ" sz="800" dirty="0" smtClean="0"/>
              <a:t>http</a:t>
            </a:r>
            <a:r>
              <a:rPr lang="cs-CZ" sz="800" dirty="0"/>
              <a:t>://www.chizatec.cz/vyzkumna-stanice-trsice/?arc=38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268760"/>
            <a:ext cx="6984776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3953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800" dirty="0" smtClean="0"/>
              <a:t>Vodstvo</a:t>
            </a:r>
          </a:p>
          <a:p>
            <a:pPr marL="0" indent="0" algn="ctr">
              <a:buNone/>
            </a:pPr>
            <a:endParaRPr lang="cs-CZ" sz="8800" dirty="0"/>
          </a:p>
          <a:p>
            <a:pPr marL="0" indent="0" algn="ctr">
              <a:buNone/>
            </a:pPr>
            <a:endParaRPr lang="cs-CZ" sz="8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r>
              <a:rPr lang="cs-CZ" sz="800" dirty="0">
                <a:hlinkClick r:id="rId3"/>
              </a:rPr>
              <a:t>http://www.collegiumbohemicum.cz/akce/170-eno-nuno-eintopf/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462868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Labe (v Hřensku opouští Českou republiku)</a:t>
            </a:r>
          </a:p>
          <a:p>
            <a:endParaRPr lang="cs-CZ" dirty="0" smtClean="0"/>
          </a:p>
          <a:p>
            <a:r>
              <a:rPr lang="cs-CZ" dirty="0" smtClean="0"/>
              <a:t>Ohře (oblíbený cíl vodáků)</a:t>
            </a:r>
          </a:p>
          <a:p>
            <a:endParaRPr lang="cs-CZ" dirty="0" smtClean="0"/>
          </a:p>
          <a:p>
            <a:r>
              <a:rPr lang="cs-CZ" dirty="0" smtClean="0"/>
              <a:t>Ploučnice</a:t>
            </a:r>
          </a:p>
          <a:p>
            <a:endParaRPr lang="cs-CZ" dirty="0" smtClean="0"/>
          </a:p>
          <a:p>
            <a:r>
              <a:rPr lang="cs-CZ" dirty="0" smtClean="0"/>
              <a:t>Kamenice</a:t>
            </a:r>
          </a:p>
          <a:p>
            <a:endParaRPr lang="cs-CZ" dirty="0" smtClean="0"/>
          </a:p>
          <a:p>
            <a:r>
              <a:rPr lang="cs-CZ" dirty="0" smtClean="0"/>
              <a:t>Nádrž: Nechranice (na řece Ohři)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1763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Nechranice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r>
              <a:rPr lang="cs-CZ" sz="800" dirty="0">
                <a:hlinkClick r:id="rId2"/>
              </a:rPr>
              <a:t>http://www.krusnohorci.net/vylet/337-vodni-nadrz-nechranice</a:t>
            </a:r>
            <a:endParaRPr lang="cs-CZ" sz="8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7933084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3059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957392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Kulturní a historické zajímavosti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848924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Terezín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>
                <a:hlinkClick r:id="rId2"/>
              </a:rPr>
              <a:t>http://www.pragap.com/cs/muzea/pamatnik-terezin/</a:t>
            </a:r>
            <a:endParaRPr lang="cs-CZ" sz="800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49219"/>
            <a:ext cx="7151914" cy="5032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4134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A teď si vyzkoušíme, co jste si zapamatovali!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/>
              <a:t>Co se ti vybaví, když se řekne </a:t>
            </a:r>
            <a:r>
              <a:rPr lang="cs-CZ" dirty="0" smtClean="0"/>
              <a:t>Ústecký kraj</a:t>
            </a:r>
            <a:r>
              <a:rPr lang="cs-CZ" dirty="0"/>
              <a:t>?</a:t>
            </a:r>
          </a:p>
          <a:p>
            <a:r>
              <a:rPr lang="cs-CZ" dirty="0"/>
              <a:t>Jaké je krajské město </a:t>
            </a:r>
            <a:r>
              <a:rPr lang="cs-CZ" dirty="0" smtClean="0"/>
              <a:t>Ústeckého kraje</a:t>
            </a:r>
            <a:r>
              <a:rPr lang="cs-CZ" dirty="0"/>
              <a:t>?</a:t>
            </a:r>
          </a:p>
          <a:p>
            <a:r>
              <a:rPr lang="cs-CZ" dirty="0"/>
              <a:t>Vzpomeneš si na nějaká další města?</a:t>
            </a:r>
          </a:p>
          <a:p>
            <a:r>
              <a:rPr lang="cs-CZ" dirty="0"/>
              <a:t>Jaké významné řeky protékají tímto krajem?</a:t>
            </a:r>
          </a:p>
          <a:p>
            <a:r>
              <a:rPr lang="cs-CZ" dirty="0"/>
              <a:t>…a co takhle pohoří?</a:t>
            </a:r>
          </a:p>
          <a:p>
            <a:endParaRPr lang="cs-CZ" dirty="0"/>
          </a:p>
          <a:p>
            <a:r>
              <a:rPr lang="cs-CZ" dirty="0"/>
              <a:t>Byl jsi někdy v </a:t>
            </a:r>
            <a:r>
              <a:rPr lang="cs-CZ" dirty="0" smtClean="0"/>
              <a:t>Ústeckém kraji</a:t>
            </a:r>
            <a:r>
              <a:rPr lang="cs-CZ" dirty="0"/>
              <a:t>? Pokud ne, proč by ses tam chtěl podívat?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362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http://cs.wikipedia.org/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http://www.hotel-ubytovani.com/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http://www.tuzemska-dovolena.cz/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http://www.gamepark.cz/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www.chizatec.cz/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www.krusnohorci.net/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www.collegiumbohemicum.cz/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http://www.pragap.com/cs</a:t>
            </a:r>
            <a:r>
              <a:rPr lang="cs-CZ" sz="1600" dirty="0" smtClean="0">
                <a:hlinkClick r:id="rId9"/>
              </a:rPr>
              <a:t>/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41173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275</Words>
  <Application>Microsoft Office PowerPoint</Application>
  <PresentationFormat>Předvádění na obrazovce (4:3)</PresentationFormat>
  <Paragraphs>201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Ústecký kraj</vt:lpstr>
      <vt:lpstr>Prezentace aplikace PowerPoint</vt:lpstr>
      <vt:lpstr>Prezentace aplikace PowerPoint</vt:lpstr>
      <vt:lpstr>Prezentace aplikace PowerPoint</vt:lpstr>
      <vt:lpstr>Prezentace aplikace PowerPoint</vt:lpstr>
      <vt:lpstr>Labské pískovce</vt:lpstr>
      <vt:lpstr>Žatecko</vt:lpstr>
      <vt:lpstr>Prezentace aplikace PowerPoint</vt:lpstr>
      <vt:lpstr>Prezentace aplikace PowerPoint</vt:lpstr>
      <vt:lpstr>Nechranice</vt:lpstr>
      <vt:lpstr>Prezentace aplikace PowerPoint</vt:lpstr>
      <vt:lpstr>Terezín</vt:lpstr>
      <vt:lpstr>A teď si vyzkoušíme, co jste si zapamatovali! 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uživatel</dc:creator>
  <cp:lastModifiedBy>uživatel</cp:lastModifiedBy>
  <cp:revision>18</cp:revision>
  <dcterms:created xsi:type="dcterms:W3CDTF">2013-07-12T13:03:24Z</dcterms:created>
  <dcterms:modified xsi:type="dcterms:W3CDTF">2013-07-12T14:52:09Z</dcterms:modified>
</cp:coreProperties>
</file>