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70" r:id="rId5"/>
    <p:sldId id="259" r:id="rId6"/>
    <p:sldId id="261" r:id="rId7"/>
    <p:sldId id="260" r:id="rId8"/>
    <p:sldId id="266" r:id="rId9"/>
    <p:sldId id="262" r:id="rId10"/>
    <p:sldId id="263" r:id="rId11"/>
    <p:sldId id="264" r:id="rId12"/>
    <p:sldId id="265" r:id="rId13"/>
    <p:sldId id="267" r:id="rId14"/>
    <p:sldId id="268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517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099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978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930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451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3017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3959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742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398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8817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104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BEEF5B-03BE-4822-A72A-4C8BAC4E56E1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5B9F7E-1F9C-422A-8A22-0DE7337CB1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826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2004_Liberecky_kraj.PNG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berec_Region_CoA_CZ.svg" TargetMode="External"/><Relationship Id="rId2" Type="http://schemas.openxmlformats.org/officeDocument/2006/relationships/hyperlink" Target="http://www.hotel-ubytovani.com/hotely-penziony-Liberec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groturistika.net/img/agroturistika-ubytovani-jizerske-hory-4.jpg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horycesko.cz/t3/lanovka-na-jested-tricet-metru-nad-zem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ceskosaske-svycarsko.cz/turisticke-zajimavosti/panska-skala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travelasist.vachta.cz/index.php?right=karta&amp;topcategory=744&amp;prevtopcategory=&amp;kraj=6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machovojezeropenzion.webpark.cz/machovojezero.html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rental.cz/cz/travel-tips.php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tvrtm.cz/reakce-radnice-k-demonstraci-proti-rekonstrukci-soukenneho-namesti-clanek-13066.html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osaske-svycarsko.cz/" TargetMode="External"/><Relationship Id="rId3" Type="http://schemas.openxmlformats.org/officeDocument/2006/relationships/hyperlink" Target="http://www.hotel-ubytovani.com/" TargetMode="External"/><Relationship Id="rId7" Type="http://schemas.openxmlformats.org/officeDocument/2006/relationships/hyperlink" Target="http://machovojezeropenzion.webpark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ravelasist.vachta.cz/" TargetMode="External"/><Relationship Id="rId5" Type="http://schemas.openxmlformats.org/officeDocument/2006/relationships/hyperlink" Target="http://www.horycesko.cz/" TargetMode="External"/><Relationship Id="rId10" Type="http://schemas.openxmlformats.org/officeDocument/2006/relationships/hyperlink" Target="http://www.tvrtm.cz/" TargetMode="External"/><Relationship Id="rId4" Type="http://schemas.openxmlformats.org/officeDocument/2006/relationships/hyperlink" Target="http://www.agroturistika.net/" TargetMode="External"/><Relationship Id="rId9" Type="http://schemas.openxmlformats.org/officeDocument/2006/relationships/hyperlink" Target="http://www.carrental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385914374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VY_32_INOVACE_XI_Vl2_5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ČR-Liberecký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147826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470025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7200" dirty="0" smtClean="0"/>
              <a:t>Liberecký kraj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5013176"/>
            <a:ext cx="6400800" cy="1752600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800" dirty="0" smtClean="0"/>
          </a:p>
          <a:p>
            <a:pPr algn="l"/>
            <a:endParaRPr lang="cs-CZ" sz="800" dirty="0"/>
          </a:p>
          <a:p>
            <a:pPr algn="l"/>
            <a:endParaRPr lang="cs-CZ" sz="800" dirty="0" smtClean="0"/>
          </a:p>
          <a:p>
            <a:pPr algn="l"/>
            <a:r>
              <a:rPr lang="cs-CZ" sz="800" dirty="0" smtClean="0">
                <a:hlinkClick r:id="rId2"/>
              </a:rPr>
              <a:t>http://cs.wikipedia.org/wiki/Soubor:2004_Liberecky_kraj.PNG</a:t>
            </a:r>
            <a:endParaRPr lang="cs-CZ" sz="800" dirty="0"/>
          </a:p>
          <a:p>
            <a:pPr algn="l"/>
            <a:r>
              <a:rPr lang="cs-CZ" sz="800" dirty="0" err="1" smtClean="0"/>
              <a:t>Hustoles</a:t>
            </a:r>
            <a:endParaRPr lang="cs-CZ" sz="800" dirty="0"/>
          </a:p>
        </p:txBody>
      </p:sp>
      <p:pic>
        <p:nvPicPr>
          <p:cNvPr id="1026" name="Picture 2" descr="Soubor:2004 Liberecky kraj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7416824" cy="4265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0023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endParaRPr lang="cs-CZ" sz="800" dirty="0" smtClean="0">
              <a:hlinkClick r:id="rId2"/>
            </a:endParaRPr>
          </a:p>
          <a:p>
            <a:endParaRPr lang="cs-CZ" sz="800" dirty="0">
              <a:hlinkClick r:id="rId2"/>
            </a:endParaRPr>
          </a:p>
          <a:p>
            <a:r>
              <a:rPr lang="cs-CZ" sz="800" dirty="0" smtClean="0">
                <a:hlinkClick r:id="rId2"/>
              </a:rPr>
              <a:t>http</a:t>
            </a:r>
            <a:r>
              <a:rPr lang="cs-CZ" sz="800" dirty="0" smtClean="0">
                <a:hlinkClick r:id="rId2"/>
              </a:rPr>
              <a:t>://www.hotel-ubytovani.com/hotely-penziony-Liberecky-kraj.htm</a:t>
            </a:r>
            <a:r>
              <a:rPr lang="cs-CZ" sz="800" dirty="0" smtClean="0"/>
              <a:t>	                     Tomáš Urban, </a:t>
            </a:r>
            <a:r>
              <a:rPr lang="cs-CZ" sz="800" dirty="0">
                <a:hlinkClick r:id="rId3"/>
              </a:rPr>
              <a:t>http://cs.wikipedia.org/wiki/Soubor:Liberec_Region_CoA_CZ.svg</a:t>
            </a:r>
            <a:r>
              <a:rPr lang="cs-CZ" sz="800" dirty="0" smtClean="0"/>
              <a:t>	</a:t>
            </a:r>
          </a:p>
          <a:p>
            <a:endParaRPr lang="cs-CZ" sz="800" dirty="0"/>
          </a:p>
          <a:p>
            <a:pPr lvl="2"/>
            <a:endParaRPr lang="cs-CZ" sz="1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13" y="1765868"/>
            <a:ext cx="4598529" cy="3196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687" y="1743353"/>
            <a:ext cx="2641266" cy="318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51499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txBody>
          <a:bodyPr/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dirty="0" smtClean="0"/>
              <a:t>Krajské </a:t>
            </a:r>
            <a:r>
              <a:rPr lang="cs-CZ" dirty="0"/>
              <a:t>město: Liberec	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Další </a:t>
            </a:r>
            <a:r>
              <a:rPr lang="cs-CZ" dirty="0"/>
              <a:t>města: Česká Lípa</a:t>
            </a:r>
          </a:p>
          <a:p>
            <a:pPr marL="1371600" lvl="3" indent="0">
              <a:buNone/>
            </a:pPr>
            <a:r>
              <a:rPr lang="cs-CZ" sz="3200" dirty="0"/>
              <a:t>    </a:t>
            </a:r>
            <a:r>
              <a:rPr lang="cs-CZ" sz="3200" dirty="0" smtClean="0"/>
              <a:t>        </a:t>
            </a:r>
            <a:r>
              <a:rPr lang="cs-CZ" sz="3200" dirty="0"/>
              <a:t>Frýdlant</a:t>
            </a:r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Jablonec </a:t>
            </a:r>
            <a:r>
              <a:rPr lang="cs-CZ" sz="3200" dirty="0"/>
              <a:t>nad Nisou</a:t>
            </a:r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Tanvald</a:t>
            </a:r>
            <a:endParaRPr lang="cs-CZ" sz="3200" dirty="0"/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Turnov</a:t>
            </a:r>
            <a:endParaRPr lang="cs-CZ" sz="3200" dirty="0"/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Semily</a:t>
            </a:r>
            <a:endParaRPr lang="cs-CZ" sz="3200" dirty="0"/>
          </a:p>
          <a:p>
            <a:pPr marL="1371600" lvl="3" indent="0">
              <a:buNone/>
            </a:pPr>
            <a:r>
              <a:rPr lang="cs-CZ" sz="3200" dirty="0"/>
              <a:t>     </a:t>
            </a:r>
            <a:r>
              <a:rPr lang="cs-CZ" sz="3200" dirty="0" smtClean="0"/>
              <a:t>       Jilemnice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55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pPr marL="0" indent="0">
              <a:buNone/>
            </a:pPr>
            <a:r>
              <a:rPr lang="cs-CZ" sz="9600" dirty="0" smtClean="0"/>
              <a:t>   Povrch</a:t>
            </a:r>
          </a:p>
          <a:p>
            <a:pPr marL="0" indent="0">
              <a:buNone/>
            </a:pPr>
            <a:endParaRPr lang="cs-CZ" sz="9600" dirty="0"/>
          </a:p>
          <a:p>
            <a:pPr marL="0" indent="0">
              <a:buNone/>
            </a:pPr>
            <a:endParaRPr lang="cs-CZ" sz="96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http://www.agroturistika.net/img/agroturistika-ubytovani-jizerske-hory-4.jpg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361539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5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5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5">
                  <a:lumMod val="60000"/>
                  <a:lumOff val="40000"/>
                  <a:shade val="100000"/>
                  <a:satMod val="115000"/>
                </a:schemeClr>
              </a:gs>
            </a:gsLst>
            <a:lin ang="10800000" scaled="1"/>
            <a:tileRect/>
          </a:gradFill>
        </p:spPr>
        <p:txBody>
          <a:bodyPr/>
          <a:lstStyle/>
          <a:p>
            <a:r>
              <a:rPr lang="cs-CZ" dirty="0" smtClean="0"/>
              <a:t>Česká tabule</a:t>
            </a:r>
          </a:p>
          <a:p>
            <a:endParaRPr lang="cs-CZ" dirty="0" smtClean="0"/>
          </a:p>
          <a:p>
            <a:r>
              <a:rPr lang="cs-CZ" dirty="0" smtClean="0"/>
              <a:t>Lužické hory</a:t>
            </a:r>
          </a:p>
          <a:p>
            <a:endParaRPr lang="cs-CZ" dirty="0" smtClean="0"/>
          </a:p>
          <a:p>
            <a:r>
              <a:rPr lang="cs-CZ" dirty="0" smtClean="0"/>
              <a:t>Jizerské hory</a:t>
            </a:r>
          </a:p>
          <a:p>
            <a:endParaRPr lang="cs-CZ" dirty="0" smtClean="0"/>
          </a:p>
          <a:p>
            <a:r>
              <a:rPr lang="cs-CZ" dirty="0" smtClean="0"/>
              <a:t>Krkonoše</a:t>
            </a:r>
          </a:p>
          <a:p>
            <a:endParaRPr lang="cs-CZ" dirty="0" smtClean="0"/>
          </a:p>
          <a:p>
            <a:r>
              <a:rPr lang="cs-CZ" dirty="0" smtClean="0"/>
              <a:t>Český ráj</a:t>
            </a:r>
          </a:p>
          <a:p>
            <a:endParaRPr lang="cs-CZ" dirty="0" smtClean="0"/>
          </a:p>
          <a:p>
            <a:r>
              <a:rPr lang="cs-CZ" dirty="0" err="1" smtClean="0"/>
              <a:t>Hruboskalsko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73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http://www.horycesko.cz/t3/lanovka-na-jested-tricet-metru-nad-zemi</a:t>
            </a:r>
            <a:endParaRPr lang="cs-CZ" sz="8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628800"/>
            <a:ext cx="60483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063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Panská skála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http://www.ceskosaske-svycarsko.cz/turisticke-zajimavosti/panska-skala.html</a:t>
            </a:r>
            <a:endParaRPr lang="cs-CZ" sz="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68761"/>
            <a:ext cx="7116663" cy="5184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89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http://travelasist.vachta.cz/index.php?right=karta&amp;topcategory=744&amp;prevtopcategory=&amp;kraj=6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84062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252520" cy="6858000"/>
          </a:xfr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Jizera (ústí do Labe)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Ploučnice (ústí do Labe)</a:t>
            </a:r>
          </a:p>
          <a:p>
            <a:endParaRPr lang="cs-CZ" dirty="0" smtClean="0"/>
          </a:p>
          <a:p>
            <a:r>
              <a:rPr lang="cs-CZ" dirty="0" smtClean="0"/>
              <a:t>Nisa (protéká Libercem, ústí v Polsku do Odry)</a:t>
            </a:r>
          </a:p>
          <a:p>
            <a:endParaRPr lang="cs-CZ" dirty="0" smtClean="0"/>
          </a:p>
          <a:p>
            <a:r>
              <a:rPr lang="cs-CZ" dirty="0" smtClean="0"/>
              <a:t>Máchovo jezero (ve skutečnosti rybník, nejhlubší rybník u nás, oblíbené rekreační středisko)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99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Máchovo jezero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http://machovojezeropenzion.webpark.cz/machovojezero.html</a:t>
            </a:r>
            <a:endParaRPr lang="cs-CZ" sz="800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727293" cy="4826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8897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dirty="0" smtClean="0"/>
              <a:t>Kulturní a historické zajímavosti</a:t>
            </a:r>
          </a:p>
          <a:p>
            <a:pPr marL="0" indent="0">
              <a:buNone/>
            </a:pPr>
            <a:endParaRPr lang="cs-CZ" sz="8000" dirty="0"/>
          </a:p>
          <a:p>
            <a:pPr marL="0" indent="0">
              <a:buNone/>
            </a:pPr>
            <a:endParaRPr lang="cs-CZ" sz="80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http://www.carrental.cz/cz/travel-tips.php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70250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Liberec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http://www.tvrtm.cz/reakce-radnice-k-demonstraci-proti-rekonstrukci-soukenneho-namesti-clanek-13066.html</a:t>
            </a:r>
            <a:endParaRPr lang="cs-CZ" sz="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0870" y="1556792"/>
            <a:ext cx="7137877" cy="4655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56827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9FF33"/>
          </a:solidFill>
        </p:spPr>
        <p:txBody>
          <a:bodyPr>
            <a:normAutofit fontScale="90000"/>
          </a:bodyPr>
          <a:lstStyle/>
          <a:p>
            <a:r>
              <a:rPr lang="cs-CZ" dirty="0"/>
              <a:t>A teď si vyzkoušíme, co jste si zapamatovali! </a:t>
            </a:r>
            <a:r>
              <a:rPr lang="cs-CZ" dirty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Liberecký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Libereckého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Libereckém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5352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http://www.hotel-ubytovani.com/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www.agroturistika.net/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http://www.horycesko.cz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travelasist.vachta.cz/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http://machovojezeropenzion.webpark.cz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http://www.ceskosaske-svycarsko.cz</a:t>
            </a:r>
            <a:r>
              <a:rPr lang="cs-CZ" sz="1600" dirty="0" smtClean="0">
                <a:hlinkClick r:id="rId8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http://www.carrental.cz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www.tvrtm.cz/</a:t>
            </a:r>
            <a:endParaRPr lang="cs-CZ" sz="16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583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260</Words>
  <Application>Microsoft Office PowerPoint</Application>
  <PresentationFormat>Předvádění na obrazovce (4:3)</PresentationFormat>
  <Paragraphs>196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Liberecký kraj</vt:lpstr>
      <vt:lpstr>Prezentace aplikace PowerPoint</vt:lpstr>
      <vt:lpstr>Prezentace aplikace PowerPoint</vt:lpstr>
      <vt:lpstr>Prezentace aplikace PowerPoint</vt:lpstr>
      <vt:lpstr>Prezentace aplikace PowerPoint</vt:lpstr>
      <vt:lpstr>Ještěd</vt:lpstr>
      <vt:lpstr>Panská skála</vt:lpstr>
      <vt:lpstr>Prezentace aplikace PowerPoint</vt:lpstr>
      <vt:lpstr>Prezentace aplikace PowerPoint</vt:lpstr>
      <vt:lpstr>Máchovo jezero</vt:lpstr>
      <vt:lpstr>Prezentace aplikace PowerPoint</vt:lpstr>
      <vt:lpstr>Liberec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Liberecký kraj</dc:title>
  <dc:creator>uživatel</dc:creator>
  <cp:lastModifiedBy>uživatel</cp:lastModifiedBy>
  <cp:revision>14</cp:revision>
  <dcterms:created xsi:type="dcterms:W3CDTF">2013-07-12T13:35:23Z</dcterms:created>
  <dcterms:modified xsi:type="dcterms:W3CDTF">2013-07-12T14:56:23Z</dcterms:modified>
</cp:coreProperties>
</file>