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Default Extension="jpg" ContentType="image/jpeg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70" r:id="rId2"/>
    <p:sldId id="256" r:id="rId3"/>
    <p:sldId id="257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58" r:id="rId15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5620"/>
    <p:restoredTop sz="94660"/>
  </p:normalViewPr>
  <p:slideViewPr>
    <p:cSldViewPr>
      <p:cViewPr varScale="1">
        <p:scale>
          <a:sx n="87" d="100"/>
          <a:sy n="87" d="100"/>
        </p:scale>
        <p:origin x="-1464" y="-84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theme" Target="theme/theme1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viewProps" Target="viewProps.xml"/><Relationship Id="rId2" Type="http://schemas.openxmlformats.org/officeDocument/2006/relationships/slide" Target="slides/slide1.xml"/><Relationship Id="rId16" Type="http://schemas.openxmlformats.org/officeDocument/2006/relationships/presProps" Target="presProp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10" Type="http://schemas.openxmlformats.org/officeDocument/2006/relationships/slide" Target="slides/slide9.xml"/><Relationship Id="rId19" Type="http://schemas.openxmlformats.org/officeDocument/2006/relationships/tableStyles" Target="tableStyles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BC24C40-A108-49AB-8983-93E757BFE9CC}" type="datetimeFigureOut">
              <a:rPr lang="cs-CZ" smtClean="0"/>
              <a:t>12.7.2013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484100F-F472-4ABF-9129-BBF2D312F661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706094385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BC24C40-A108-49AB-8983-93E757BFE9CC}" type="datetimeFigureOut">
              <a:rPr lang="cs-CZ" smtClean="0"/>
              <a:t>12.7.2013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484100F-F472-4ABF-9129-BBF2D312F661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772632687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BC24C40-A108-49AB-8983-93E757BFE9CC}" type="datetimeFigureOut">
              <a:rPr lang="cs-CZ" smtClean="0"/>
              <a:t>12.7.2013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484100F-F472-4ABF-9129-BBF2D312F661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222343123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BC24C40-A108-49AB-8983-93E757BFE9CC}" type="datetimeFigureOut">
              <a:rPr lang="cs-CZ" smtClean="0"/>
              <a:t>12.7.2013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484100F-F472-4ABF-9129-BBF2D312F661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100289184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BC24C40-A108-49AB-8983-93E757BFE9CC}" type="datetimeFigureOut">
              <a:rPr lang="cs-CZ" smtClean="0"/>
              <a:t>12.7.2013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484100F-F472-4ABF-9129-BBF2D312F661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909234641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BC24C40-A108-49AB-8983-93E757BFE9CC}" type="datetimeFigureOut">
              <a:rPr lang="cs-CZ" smtClean="0"/>
              <a:t>12.7.2013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484100F-F472-4ABF-9129-BBF2D312F661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689729717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BC24C40-A108-49AB-8983-93E757BFE9CC}" type="datetimeFigureOut">
              <a:rPr lang="cs-CZ" smtClean="0"/>
              <a:t>12.7.2013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484100F-F472-4ABF-9129-BBF2D312F661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87097133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BC24C40-A108-49AB-8983-93E757BFE9CC}" type="datetimeFigureOut">
              <a:rPr lang="cs-CZ" smtClean="0"/>
              <a:t>12.7.2013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484100F-F472-4ABF-9129-BBF2D312F661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928541944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BC24C40-A108-49AB-8983-93E757BFE9CC}" type="datetimeFigureOut">
              <a:rPr lang="cs-CZ" smtClean="0"/>
              <a:t>12.7.2013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484100F-F472-4ABF-9129-BBF2D312F661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095701792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BC24C40-A108-49AB-8983-93E757BFE9CC}" type="datetimeFigureOut">
              <a:rPr lang="cs-CZ" smtClean="0"/>
              <a:t>12.7.2013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484100F-F472-4ABF-9129-BBF2D312F661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484058891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BC24C40-A108-49AB-8983-93E757BFE9CC}" type="datetimeFigureOut">
              <a:rPr lang="cs-CZ" smtClean="0"/>
              <a:t>12.7.2013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484100F-F472-4ABF-9129-BBF2D312F661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14135827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2BC24C40-A108-49AB-8983-93E757BFE9CC}" type="datetimeFigureOut">
              <a:rPr lang="cs-CZ" smtClean="0"/>
              <a:t>12.7.2013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3484100F-F472-4ABF-9129-BBF2D312F661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887656348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eg"/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2.xm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hyperlink" Target="http://cs.wikipedia.org/wiki/Soubor:2004_Plzensky_kraj.png" TargetMode="External"/><Relationship Id="rId1" Type="http://schemas.openxmlformats.org/officeDocument/2006/relationships/slideLayout" Target="../slideLayouts/slideLayout1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hyperlink" Target="http://www.cot.cz/data/cesky/01_12/12_reg_1.htm" TargetMode="External"/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2.xml"/><Relationship Id="rId5" Type="http://schemas.openxmlformats.org/officeDocument/2006/relationships/image" Target="../media/image5.png"/><Relationship Id="rId4" Type="http://schemas.openxmlformats.org/officeDocument/2006/relationships/hyperlink" Target="http://cs.wikipedia.org/wiki/Soubor:Plzen_Region_CoA_CZ.svg" TargetMode="Externa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hyperlink" Target="http://adadafoto.webzdarma.cz/hory/cesky_les/cesky_les_fotky_01.htm" TargetMode="External"/><Relationship Id="rId2" Type="http://schemas.openxmlformats.org/officeDocument/2006/relationships/image" Target="../media/image6.jpg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7.png"/><Relationship Id="rId2" Type="http://schemas.openxmlformats.org/officeDocument/2006/relationships/hyperlink" Target="http://plzensky-kraj.webnode.cz/ch-k-o/" TargetMode="External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8.jpg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image" Target="../media/image9.png"/><Relationship Id="rId2" Type="http://schemas.openxmlformats.org/officeDocument/2006/relationships/hyperlink" Target="http://www.navzduchu.cz/cyklo/45-cykloregionu/stredni-berounka-zebrak-a-tocnik/" TargetMode="External"/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hyperlink" Target="http://hany.info/cz/galerie/rabi-zricenina-hradu-otava-predhuri-sumavy-kostel-nejsvetejsi-troice-obec.html" TargetMode="External"/><Relationship Id="rId2" Type="http://schemas.openxmlformats.org/officeDocument/2006/relationships/image" Target="../media/image10.jpg"/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3" Type="http://schemas.openxmlformats.org/officeDocument/2006/relationships/image" Target="../media/image11.png"/><Relationship Id="rId2" Type="http://schemas.openxmlformats.org/officeDocument/2006/relationships/hyperlink" Target="http://www.domazlice.info/o-domazlicich/pamatky/domazlice/domazlicke-namesti.html" TargetMode="External"/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3" Type="http://schemas.openxmlformats.org/officeDocument/2006/relationships/image" Target="../media/image12.png"/><Relationship Id="rId2" Type="http://schemas.openxmlformats.org/officeDocument/2006/relationships/hyperlink" Target="http://www.vitek-paja.com/cz/cesko/svihov" TargetMode="External"/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4.xml.rels><?xml version="1.0" encoding="UTF-8" standalone="yes"?>
<Relationships xmlns="http://schemas.openxmlformats.org/package/2006/relationships"><Relationship Id="rId8" Type="http://schemas.openxmlformats.org/officeDocument/2006/relationships/hyperlink" Target="http://www.domazlice.info/" TargetMode="External"/><Relationship Id="rId3" Type="http://schemas.openxmlformats.org/officeDocument/2006/relationships/hyperlink" Target="http://www.cot.cz/data/" TargetMode="External"/><Relationship Id="rId7" Type="http://schemas.openxmlformats.org/officeDocument/2006/relationships/hyperlink" Target="http://hany.info/cz/" TargetMode="External"/><Relationship Id="rId2" Type="http://schemas.openxmlformats.org/officeDocument/2006/relationships/hyperlink" Target="http://cs.wikipedia.org/" TargetMode="External"/><Relationship Id="rId1" Type="http://schemas.openxmlformats.org/officeDocument/2006/relationships/slideLayout" Target="../slideLayouts/slideLayout2.xml"/><Relationship Id="rId6" Type="http://schemas.openxmlformats.org/officeDocument/2006/relationships/hyperlink" Target="http://www.navzduchu.cz/cyklo/" TargetMode="External"/><Relationship Id="rId5" Type="http://schemas.openxmlformats.org/officeDocument/2006/relationships/hyperlink" Target="http://plzensky-kraj.webnode.cz/" TargetMode="External"/><Relationship Id="rId4" Type="http://schemas.openxmlformats.org/officeDocument/2006/relationships/hyperlink" Target="http://adadafoto.webzdarma.cz/" TargetMode="External"/><Relationship Id="rId9" Type="http://schemas.openxmlformats.org/officeDocument/2006/relationships/hyperlink" Target="http://www.vitek-paja.com/" TargetMode="Externa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cs-CZ" dirty="0"/>
          </a:p>
        </p:txBody>
      </p:sp>
      <p:grpSp>
        <p:nvGrpSpPr>
          <p:cNvPr id="4" name="Skupina 3"/>
          <p:cNvGrpSpPr/>
          <p:nvPr/>
        </p:nvGrpSpPr>
        <p:grpSpPr>
          <a:xfrm>
            <a:off x="395536" y="188640"/>
            <a:ext cx="8388945" cy="6400221"/>
            <a:chOff x="394830" y="500798"/>
            <a:chExt cx="8388945" cy="6400221"/>
          </a:xfrm>
        </p:grpSpPr>
        <p:graphicFrame>
          <p:nvGraphicFramePr>
            <p:cNvPr id="5" name="Group 40"/>
            <p:cNvGraphicFramePr>
              <a:graphicFrameLocks/>
            </p:cNvGraphicFramePr>
            <p:nvPr>
              <p:extLst>
                <p:ext uri="{D42A27DB-BD31-4B8C-83A1-F6EECF244321}">
                  <p14:modId xmlns:p14="http://schemas.microsoft.com/office/powerpoint/2010/main" val="1556927371"/>
                </p:ext>
              </p:extLst>
            </p:nvPr>
          </p:nvGraphicFramePr>
          <p:xfrm>
            <a:off x="394830" y="1364894"/>
            <a:ext cx="8388945" cy="3884091"/>
          </p:xfrm>
          <a:graphic>
            <a:graphicData uri="http://schemas.openxmlformats.org/drawingml/2006/table">
              <a:tbl>
                <a:tblPr/>
                <a:tblGrid>
                  <a:gridCol w="1993015"/>
                  <a:gridCol w="6395930"/>
                </a:tblGrid>
                <a:tr h="392388">
                  <a:tc>
                    <a:txBody>
                      <a:bodyPr/>
                      <a:lstStyle/>
                      <a:p>
                        <a:pPr marL="0" marR="0" lvl="0" indent="0" algn="l" defTabSz="914400" rtl="0" eaLnBrk="1" fontAlgn="base" latinLnBrk="0" hangingPunct="1">
                          <a:lnSpc>
                            <a:spcPct val="100000"/>
                          </a:lnSpc>
                          <a:spcBef>
                            <a:spcPct val="0"/>
                          </a:spcBef>
                          <a:spcAft>
                            <a:spcPct val="0"/>
                          </a:spcAft>
                          <a:buClrTx/>
                          <a:buSzTx/>
                          <a:buFontTx/>
                          <a:buNone/>
                          <a:tabLst/>
                        </a:pPr>
                        <a:r>
                          <a:rPr kumimoji="0" lang="cs-CZ" sz="1600" b="1" i="0" u="none" strike="noStrike" cap="none" normalizeH="0" baseline="0" dirty="0" smtClean="0">
                            <a:ln>
                              <a:noFill/>
                            </a:ln>
                            <a:solidFill>
                              <a:srgbClr val="FFFFFF"/>
                            </a:solidFill>
                            <a:effectLst/>
                            <a:latin typeface="Arial" charset="0"/>
                            <a:cs typeface="Arial" charset="0"/>
                          </a:rPr>
                          <a:t>Číslo projektu</a:t>
                        </a:r>
                      </a:p>
                    </a:txBody>
                    <a:tcPr horzOverflow="overflow">
                      <a:lnL w="12700" cap="flat" cmpd="sng" algn="ctr">
                        <a:solidFill>
                          <a:schemeClr val="tx1"/>
                        </a:solidFill>
                        <a:prstDash val="solid"/>
                        <a:round/>
                        <a:headEnd type="none" w="med" len="med"/>
                        <a:tailEnd type="none" w="med" len="med"/>
                      </a:lnL>
                      <a:lnR w="12700" cap="flat" cmpd="sng" algn="ctr">
                        <a:solidFill>
                          <a:schemeClr val="tx1"/>
                        </a:solidFill>
                        <a:prstDash val="solid"/>
                        <a:round/>
                        <a:headEnd type="none" w="med" len="med"/>
                        <a:tailEnd type="none" w="med" len="med"/>
                      </a:lnR>
                      <a:lnT w="12700" cap="flat" cmpd="sng" algn="ctr">
                        <a:solidFill>
                          <a:schemeClr val="tx1"/>
                        </a:solidFill>
                        <a:prstDash val="solid"/>
                        <a:round/>
                        <a:headEnd type="none" w="med" len="med"/>
                        <a:tailEnd type="none" w="med" len="med"/>
                      </a:lnT>
                      <a:lnB w="12700" cap="flat" cmpd="sng" algn="ctr">
                        <a:solidFill>
                          <a:schemeClr val="tx1"/>
                        </a:solidFill>
                        <a:prstDash val="solid"/>
                        <a:round/>
                        <a:headEnd type="none" w="med" len="med"/>
                        <a:tailEnd type="none" w="med" len="med"/>
                      </a:lnB>
                      <a:lnTlToBr>
                        <a:noFill/>
                      </a:lnTlToBr>
                      <a:lnBlToTr>
                        <a:noFill/>
                      </a:lnBlToTr>
                      <a:solidFill>
                        <a:schemeClr val="accent1"/>
                      </a:solidFill>
                    </a:tcPr>
                  </a:tc>
                  <a:tc>
                    <a:txBody>
                      <a:bodyPr/>
                      <a:lstStyle/>
                      <a:p>
                        <a:pPr marL="72000" marR="0" lvl="0" indent="0" algn="l" defTabSz="914400" rtl="0" eaLnBrk="1" fontAlgn="base" latinLnBrk="0" hangingPunct="1">
                          <a:lnSpc>
                            <a:spcPct val="100000"/>
                          </a:lnSpc>
                          <a:spcBef>
                            <a:spcPct val="0"/>
                          </a:spcBef>
                          <a:spcAft>
                            <a:spcPct val="0"/>
                          </a:spcAft>
                          <a:buClrTx/>
                          <a:buSzTx/>
                          <a:buFontTx/>
                          <a:buNone/>
                          <a:tabLst/>
                        </a:pPr>
                        <a:r>
                          <a:rPr lang="cs-CZ" sz="1800" b="1" kern="1200" dirty="0" smtClean="0">
                            <a:solidFill>
                              <a:schemeClr val="tx1"/>
                            </a:solidFill>
                            <a:effectLst/>
                            <a:latin typeface="+mn-lt"/>
                            <a:ea typeface="+mn-ea"/>
                            <a:cs typeface="+mn-cs"/>
                          </a:rPr>
                          <a:t>CZ.1.07/1.4.00/21.2942</a:t>
                        </a:r>
                        <a:endParaRPr kumimoji="0" lang="cs-CZ" sz="18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endParaRPr>
                      </a:p>
                    </a:txBody>
                    <a:tcPr horzOverflow="overflow">
                      <a:lnL w="12700" cap="flat" cmpd="sng" algn="ctr">
                        <a:solidFill>
                          <a:schemeClr val="tx1"/>
                        </a:solidFill>
                        <a:prstDash val="solid"/>
                        <a:round/>
                        <a:headEnd type="none" w="med" len="med"/>
                        <a:tailEnd type="none" w="med" len="med"/>
                      </a:lnL>
                      <a:lnR w="12700" cap="flat" cmpd="sng" algn="ctr">
                        <a:solidFill>
                          <a:schemeClr val="tx1"/>
                        </a:solidFill>
                        <a:prstDash val="solid"/>
                        <a:round/>
                        <a:headEnd type="none" w="med" len="med"/>
                        <a:tailEnd type="none" w="med" len="med"/>
                      </a:lnR>
                      <a:lnT w="12700" cap="flat" cmpd="sng" algn="ctr">
                        <a:solidFill>
                          <a:schemeClr val="tx1"/>
                        </a:solidFill>
                        <a:prstDash val="solid"/>
                        <a:round/>
                        <a:headEnd type="none" w="med" len="med"/>
                        <a:tailEnd type="none" w="med" len="med"/>
                      </a:lnT>
                      <a:lnB w="12700" cap="flat" cmpd="sng" algn="ctr">
                        <a:solidFill>
                          <a:schemeClr val="tx1"/>
                        </a:solidFill>
                        <a:prstDash val="solid"/>
                        <a:round/>
                        <a:headEnd type="none" w="med" len="med"/>
                        <a:tailEnd type="none" w="med" len="med"/>
                      </a:lnB>
                      <a:lnTlToBr>
                        <a:noFill/>
                      </a:lnTlToBr>
                      <a:lnBlToTr>
                        <a:noFill/>
                      </a:lnBlToTr>
                      <a:solidFill>
                        <a:schemeClr val="accent1"/>
                      </a:solidFill>
                    </a:tcPr>
                  </a:tc>
                </a:tr>
                <a:tr h="392388">
                  <a:tc>
                    <a:txBody>
                      <a:bodyPr/>
                      <a:lstStyle/>
                      <a:p>
                        <a:pPr marL="0" marR="0" lvl="0" indent="0" algn="l" defTabSz="914400" rtl="0" eaLnBrk="1" fontAlgn="base" latinLnBrk="0" hangingPunct="1">
                          <a:lnSpc>
                            <a:spcPct val="100000"/>
                          </a:lnSpc>
                          <a:spcBef>
                            <a:spcPct val="0"/>
                          </a:spcBef>
                          <a:spcAft>
                            <a:spcPct val="0"/>
                          </a:spcAft>
                          <a:buClrTx/>
                          <a:buSzTx/>
                          <a:buFontTx/>
                          <a:buNone/>
                          <a:tabLst/>
                        </a:pPr>
                        <a:r>
                          <a:rPr kumimoji="0" lang="cs-CZ" sz="1600" b="0" i="0" u="none" strike="noStrike" cap="none" normalizeH="0" baseline="0" dirty="0" smtClean="0">
                            <a:ln>
                              <a:noFill/>
                            </a:ln>
                            <a:solidFill>
                              <a:srgbClr val="000000"/>
                            </a:solidFill>
                            <a:effectLst/>
                            <a:latin typeface="Arial" charset="0"/>
                            <a:cs typeface="Arial" charset="0"/>
                          </a:rPr>
                          <a:t>Název školy</a:t>
                        </a:r>
                      </a:p>
                    </a:txBody>
                    <a:tcPr horzOverflow="overflow">
                      <a:lnL w="12700" cap="flat" cmpd="sng" algn="ctr">
                        <a:solidFill>
                          <a:schemeClr val="tx1"/>
                        </a:solidFill>
                        <a:prstDash val="solid"/>
                        <a:round/>
                        <a:headEnd type="none" w="med" len="med"/>
                        <a:tailEnd type="none" w="med" len="med"/>
                      </a:lnL>
                      <a:lnR w="12700" cap="flat" cmpd="sng" algn="ctr">
                        <a:solidFill>
                          <a:schemeClr val="tx1"/>
                        </a:solidFill>
                        <a:prstDash val="solid"/>
                        <a:round/>
                        <a:headEnd type="none" w="med" len="med"/>
                        <a:tailEnd type="none" w="med" len="med"/>
                      </a:lnR>
                      <a:lnT w="12700" cap="flat" cmpd="sng" algn="ctr">
                        <a:solidFill>
                          <a:schemeClr val="tx1"/>
                        </a:solidFill>
                        <a:prstDash val="solid"/>
                        <a:round/>
                        <a:headEnd type="none" w="med" len="med"/>
                        <a:tailEnd type="none" w="med" len="med"/>
                      </a:lnT>
                      <a:lnB w="12700" cap="flat" cmpd="sng" algn="ctr">
                        <a:solidFill>
                          <a:schemeClr val="tx1"/>
                        </a:solidFill>
                        <a:prstDash val="solid"/>
                        <a:round/>
                        <a:headEnd type="none" w="med" len="med"/>
                        <a:tailEnd type="none" w="med" len="med"/>
                      </a:lnB>
                      <a:lnTlToBr>
                        <a:noFill/>
                      </a:lnTlToBr>
                      <a:lnBlToTr>
                        <a:noFill/>
                      </a:lnBlToTr>
                      <a:solidFill>
                        <a:srgbClr val="CEE3FF"/>
                      </a:solidFill>
                    </a:tcPr>
                  </a:tc>
                  <a:tc>
                    <a:txBody>
                      <a:bodyPr/>
                      <a:lstStyle/>
                      <a:p>
                        <a:pPr marL="72000" marR="0" lvl="0" indent="0" algn="l" defTabSz="914400" rtl="0" eaLnBrk="1" fontAlgn="base" latinLnBrk="0" hangingPunct="1">
                          <a:lnSpc>
                            <a:spcPct val="100000"/>
                          </a:lnSpc>
                          <a:spcBef>
                            <a:spcPct val="0"/>
                          </a:spcBef>
                          <a:spcAft>
                            <a:spcPct val="0"/>
                          </a:spcAft>
                          <a:buClrTx/>
                          <a:buSzTx/>
                          <a:buFontTx/>
                          <a:buNone/>
                          <a:tabLst/>
                        </a:pPr>
                        <a:r>
                          <a:rPr kumimoji="0" lang="cs-CZ" sz="1600" b="0" i="0" u="none" strike="noStrike" cap="none" normalizeH="0" baseline="0" dirty="0" smtClean="0">
                            <a:ln>
                              <a:noFill/>
                            </a:ln>
                            <a:solidFill>
                              <a:srgbClr val="000000"/>
                            </a:solidFill>
                            <a:effectLst/>
                            <a:latin typeface="Arial" charset="0"/>
                            <a:cs typeface="Arial" charset="0"/>
                          </a:rPr>
                          <a:t>Základní škola a mateřská škola, Jičín, 17. listopadu 109</a:t>
                        </a:r>
                      </a:p>
                    </a:txBody>
                    <a:tcPr horzOverflow="overflow">
                      <a:lnL w="12700" cap="flat" cmpd="sng" algn="ctr">
                        <a:solidFill>
                          <a:schemeClr val="tx1"/>
                        </a:solidFill>
                        <a:prstDash val="solid"/>
                        <a:round/>
                        <a:headEnd type="none" w="med" len="med"/>
                        <a:tailEnd type="none" w="med" len="med"/>
                      </a:lnL>
                      <a:lnR w="12700" cap="flat" cmpd="sng" algn="ctr">
                        <a:solidFill>
                          <a:schemeClr val="tx1"/>
                        </a:solidFill>
                        <a:prstDash val="solid"/>
                        <a:round/>
                        <a:headEnd type="none" w="med" len="med"/>
                        <a:tailEnd type="none" w="med" len="med"/>
                      </a:lnR>
                      <a:lnT w="12700" cap="flat" cmpd="sng" algn="ctr">
                        <a:solidFill>
                          <a:schemeClr val="tx1"/>
                        </a:solidFill>
                        <a:prstDash val="solid"/>
                        <a:round/>
                        <a:headEnd type="none" w="med" len="med"/>
                        <a:tailEnd type="none" w="med" len="med"/>
                      </a:lnT>
                      <a:lnB w="12700" cap="flat" cmpd="sng" algn="ctr">
                        <a:solidFill>
                          <a:schemeClr val="tx1"/>
                        </a:solidFill>
                        <a:prstDash val="solid"/>
                        <a:round/>
                        <a:headEnd type="none" w="med" len="med"/>
                        <a:tailEnd type="none" w="med" len="med"/>
                      </a:lnB>
                      <a:lnTlToBr>
                        <a:noFill/>
                      </a:lnTlToBr>
                      <a:lnBlToTr>
                        <a:noFill/>
                      </a:lnBlToTr>
                      <a:solidFill>
                        <a:srgbClr val="CEE3FF"/>
                      </a:solidFill>
                    </a:tcPr>
                  </a:tc>
                </a:tr>
                <a:tr h="392388">
                  <a:tc>
                    <a:txBody>
                      <a:bodyPr/>
                      <a:lstStyle/>
                      <a:p>
                        <a:pPr marL="0" marR="0" lvl="0" indent="0" algn="l" defTabSz="914400" rtl="0" eaLnBrk="1" fontAlgn="base" latinLnBrk="0" hangingPunct="1">
                          <a:lnSpc>
                            <a:spcPct val="100000"/>
                          </a:lnSpc>
                          <a:spcBef>
                            <a:spcPct val="0"/>
                          </a:spcBef>
                          <a:spcAft>
                            <a:spcPct val="0"/>
                          </a:spcAft>
                          <a:buClrTx/>
                          <a:buSzTx/>
                          <a:buFontTx/>
                          <a:buNone/>
                          <a:tabLst/>
                        </a:pPr>
                        <a:r>
                          <a:rPr kumimoji="0" lang="cs-CZ" sz="1600" b="0" i="0" u="none" strike="noStrike" cap="none" normalizeH="0" baseline="0" dirty="0" smtClean="0">
                            <a:ln>
                              <a:noFill/>
                            </a:ln>
                            <a:solidFill>
                              <a:srgbClr val="000000"/>
                            </a:solidFill>
                            <a:effectLst/>
                            <a:latin typeface="Arial" charset="0"/>
                            <a:cs typeface="Arial" charset="0"/>
                          </a:rPr>
                          <a:t>Název materiálu</a:t>
                        </a:r>
                      </a:p>
                    </a:txBody>
                    <a:tcPr horzOverflow="overflow">
                      <a:lnL w="12700" cap="flat" cmpd="sng" algn="ctr">
                        <a:solidFill>
                          <a:schemeClr val="tx1"/>
                        </a:solidFill>
                        <a:prstDash val="solid"/>
                        <a:round/>
                        <a:headEnd type="none" w="med" len="med"/>
                        <a:tailEnd type="none" w="med" len="med"/>
                      </a:lnL>
                      <a:lnR w="12700" cap="flat" cmpd="sng" algn="ctr">
                        <a:solidFill>
                          <a:schemeClr val="tx1"/>
                        </a:solidFill>
                        <a:prstDash val="solid"/>
                        <a:round/>
                        <a:headEnd type="none" w="med" len="med"/>
                        <a:tailEnd type="none" w="med" len="med"/>
                      </a:lnR>
                      <a:lnT w="12700" cap="flat" cmpd="sng" algn="ctr">
                        <a:solidFill>
                          <a:schemeClr val="tx1"/>
                        </a:solidFill>
                        <a:prstDash val="solid"/>
                        <a:round/>
                        <a:headEnd type="none" w="med" len="med"/>
                        <a:tailEnd type="none" w="med" len="med"/>
                      </a:lnT>
                      <a:lnB w="12700" cap="flat" cmpd="sng" algn="ctr">
                        <a:solidFill>
                          <a:schemeClr val="tx1"/>
                        </a:solidFill>
                        <a:prstDash val="solid"/>
                        <a:round/>
                        <a:headEnd type="none" w="med" len="med"/>
                        <a:tailEnd type="none" w="med" len="med"/>
                      </a:lnB>
                      <a:lnTlToBr>
                        <a:noFill/>
                      </a:lnTlToBr>
                      <a:lnBlToTr>
                        <a:noFill/>
                      </a:lnBlToTr>
                      <a:solidFill>
                        <a:srgbClr val="E8F2FF"/>
                      </a:solidFill>
                    </a:tcPr>
                  </a:tc>
                  <a:tc>
                    <a:txBody>
                      <a:bodyPr/>
                      <a:lstStyle/>
                      <a:p>
                        <a:pPr marL="72000" marR="0" lvl="0" indent="0" algn="l" defTabSz="914400" rtl="0" eaLnBrk="1" fontAlgn="base" latinLnBrk="0" hangingPunct="1">
                          <a:lnSpc>
                            <a:spcPct val="100000"/>
                          </a:lnSpc>
                          <a:spcBef>
                            <a:spcPct val="0"/>
                          </a:spcBef>
                          <a:spcAft>
                            <a:spcPct val="0"/>
                          </a:spcAft>
                          <a:buClrTx/>
                          <a:buSzTx/>
                          <a:buFontTx/>
                          <a:buNone/>
                          <a:tabLst/>
                        </a:pPr>
                        <a:r>
                          <a:rPr kumimoji="0" lang="cs-CZ" sz="1600" b="0" i="0" u="none" strike="noStrike" cap="none" normalizeH="0" baseline="0" dirty="0" smtClean="0">
                            <a:ln>
                              <a:noFill/>
                            </a:ln>
                            <a:solidFill>
                              <a:srgbClr val="000000"/>
                            </a:solidFill>
                            <a:effectLst/>
                            <a:latin typeface="+mn-lt"/>
                            <a:cs typeface="Arial" charset="0"/>
                          </a:rPr>
                          <a:t>VY_32_INOVACE_XI_Vl2_6</a:t>
                        </a:r>
                        <a:endParaRPr kumimoji="0" lang="cs-CZ" sz="16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+mn-lt"/>
                          <a:cs typeface="Arial" charset="0"/>
                        </a:endParaRPr>
                      </a:p>
                    </a:txBody>
                    <a:tcPr horzOverflow="overflow">
                      <a:lnL w="12700" cap="flat" cmpd="sng" algn="ctr">
                        <a:solidFill>
                          <a:schemeClr val="tx1"/>
                        </a:solidFill>
                        <a:prstDash val="solid"/>
                        <a:round/>
                        <a:headEnd type="none" w="med" len="med"/>
                        <a:tailEnd type="none" w="med" len="med"/>
                      </a:lnL>
                      <a:lnR w="12700" cap="flat" cmpd="sng" algn="ctr">
                        <a:solidFill>
                          <a:schemeClr val="tx1"/>
                        </a:solidFill>
                        <a:prstDash val="solid"/>
                        <a:round/>
                        <a:headEnd type="none" w="med" len="med"/>
                        <a:tailEnd type="none" w="med" len="med"/>
                      </a:lnR>
                      <a:lnT w="12700" cap="flat" cmpd="sng" algn="ctr">
                        <a:solidFill>
                          <a:schemeClr val="tx1"/>
                        </a:solidFill>
                        <a:prstDash val="solid"/>
                        <a:round/>
                        <a:headEnd type="none" w="med" len="med"/>
                        <a:tailEnd type="none" w="med" len="med"/>
                      </a:lnT>
                      <a:lnB w="12700" cap="flat" cmpd="sng" algn="ctr">
                        <a:solidFill>
                          <a:schemeClr val="tx1"/>
                        </a:solidFill>
                        <a:prstDash val="solid"/>
                        <a:round/>
                        <a:headEnd type="none" w="med" len="med"/>
                        <a:tailEnd type="none" w="med" len="med"/>
                      </a:lnB>
                      <a:lnTlToBr>
                        <a:noFill/>
                      </a:lnTlToBr>
                      <a:lnBlToTr>
                        <a:noFill/>
                      </a:lnBlToTr>
                      <a:solidFill>
                        <a:srgbClr val="E8F2FF"/>
                      </a:solidFill>
                    </a:tcPr>
                  </a:tc>
                </a:tr>
                <a:tr h="392388">
                  <a:tc>
                    <a:txBody>
                      <a:bodyPr/>
                      <a:lstStyle/>
                      <a:p>
                        <a:pPr marL="0" marR="0" lvl="0" indent="0" algn="l" defTabSz="914400" rtl="0" eaLnBrk="1" fontAlgn="base" latinLnBrk="0" hangingPunct="1">
                          <a:lnSpc>
                            <a:spcPct val="100000"/>
                          </a:lnSpc>
                          <a:spcBef>
                            <a:spcPct val="0"/>
                          </a:spcBef>
                          <a:spcAft>
                            <a:spcPct val="0"/>
                          </a:spcAft>
                          <a:buClrTx/>
                          <a:buSzTx/>
                          <a:buFontTx/>
                          <a:buNone/>
                          <a:tabLst/>
                        </a:pPr>
                        <a:r>
                          <a:rPr kumimoji="0" lang="cs-CZ" sz="1600" b="0" i="0" u="none" strike="noStrike" cap="none" normalizeH="0" baseline="0" dirty="0" smtClean="0">
                            <a:ln>
                              <a:noFill/>
                            </a:ln>
                            <a:solidFill>
                              <a:srgbClr val="000000"/>
                            </a:solidFill>
                            <a:effectLst/>
                            <a:latin typeface="Arial" charset="0"/>
                            <a:cs typeface="Arial" charset="0"/>
                          </a:rPr>
                          <a:t>Autor</a:t>
                        </a:r>
                      </a:p>
                    </a:txBody>
                    <a:tcPr horzOverflow="overflow">
                      <a:lnL w="12700" cap="flat" cmpd="sng" algn="ctr">
                        <a:solidFill>
                          <a:schemeClr val="tx1"/>
                        </a:solidFill>
                        <a:prstDash val="solid"/>
                        <a:round/>
                        <a:headEnd type="none" w="med" len="med"/>
                        <a:tailEnd type="none" w="med" len="med"/>
                      </a:lnL>
                      <a:lnR w="12700" cap="flat" cmpd="sng" algn="ctr">
                        <a:solidFill>
                          <a:schemeClr val="tx1"/>
                        </a:solidFill>
                        <a:prstDash val="solid"/>
                        <a:round/>
                        <a:headEnd type="none" w="med" len="med"/>
                        <a:tailEnd type="none" w="med" len="med"/>
                      </a:lnR>
                      <a:lnT w="12700" cap="flat" cmpd="sng" algn="ctr">
                        <a:solidFill>
                          <a:schemeClr val="tx1"/>
                        </a:solidFill>
                        <a:prstDash val="solid"/>
                        <a:round/>
                        <a:headEnd type="none" w="med" len="med"/>
                        <a:tailEnd type="none" w="med" len="med"/>
                      </a:lnT>
                      <a:lnB w="12700" cap="flat" cmpd="sng" algn="ctr">
                        <a:solidFill>
                          <a:schemeClr val="tx1"/>
                        </a:solidFill>
                        <a:prstDash val="solid"/>
                        <a:round/>
                        <a:headEnd type="none" w="med" len="med"/>
                        <a:tailEnd type="none" w="med" len="med"/>
                      </a:lnB>
                      <a:lnTlToBr>
                        <a:noFill/>
                      </a:lnTlToBr>
                      <a:lnBlToTr>
                        <a:noFill/>
                      </a:lnBlToTr>
                      <a:solidFill>
                        <a:srgbClr val="CEE3FF"/>
                      </a:solidFill>
                    </a:tcPr>
                  </a:tc>
                  <a:tc>
                    <a:txBody>
                      <a:bodyPr/>
                      <a:lstStyle/>
                      <a:p>
                        <a:pPr marL="72000" marR="0" lvl="0" indent="0" algn="l" defTabSz="914400" rtl="0" eaLnBrk="1" fontAlgn="base" latinLnBrk="0" hangingPunct="1">
                          <a:lnSpc>
                            <a:spcPct val="100000"/>
                          </a:lnSpc>
                          <a:spcBef>
                            <a:spcPct val="0"/>
                          </a:spcBef>
                          <a:spcAft>
                            <a:spcPct val="0"/>
                          </a:spcAft>
                          <a:buClrTx/>
                          <a:buSzTx/>
                          <a:buFontTx/>
                          <a:buNone/>
                          <a:tabLst/>
                        </a:pPr>
                        <a:r>
                          <a:rPr kumimoji="0" lang="cs-CZ" sz="1600" b="0" i="0" u="none" strike="noStrike" cap="none" normalizeH="0" baseline="0" dirty="0" smtClean="0">
                            <a:ln>
                              <a:noFill/>
                            </a:ln>
                            <a:solidFill>
                              <a:srgbClr val="000000"/>
                            </a:solidFill>
                            <a:effectLst/>
                            <a:latin typeface="Arial" charset="0"/>
                            <a:cs typeface="Arial" charset="0"/>
                          </a:rPr>
                          <a:t>Mgr. Jitka Tobiášová</a:t>
                        </a:r>
                      </a:p>
                    </a:txBody>
                    <a:tcPr horzOverflow="overflow">
                      <a:lnL w="12700" cap="flat" cmpd="sng" algn="ctr">
                        <a:solidFill>
                          <a:schemeClr val="tx1"/>
                        </a:solidFill>
                        <a:prstDash val="solid"/>
                        <a:round/>
                        <a:headEnd type="none" w="med" len="med"/>
                        <a:tailEnd type="none" w="med" len="med"/>
                      </a:lnL>
                      <a:lnR w="12700" cap="flat" cmpd="sng" algn="ctr">
                        <a:solidFill>
                          <a:schemeClr val="tx1"/>
                        </a:solidFill>
                        <a:prstDash val="solid"/>
                        <a:round/>
                        <a:headEnd type="none" w="med" len="med"/>
                        <a:tailEnd type="none" w="med" len="med"/>
                      </a:lnR>
                      <a:lnT w="12700" cap="flat" cmpd="sng" algn="ctr">
                        <a:solidFill>
                          <a:schemeClr val="tx1"/>
                        </a:solidFill>
                        <a:prstDash val="solid"/>
                        <a:round/>
                        <a:headEnd type="none" w="med" len="med"/>
                        <a:tailEnd type="none" w="med" len="med"/>
                      </a:lnT>
                      <a:lnB w="12700" cap="flat" cmpd="sng" algn="ctr">
                        <a:solidFill>
                          <a:schemeClr val="tx1"/>
                        </a:solidFill>
                        <a:prstDash val="solid"/>
                        <a:round/>
                        <a:headEnd type="none" w="med" len="med"/>
                        <a:tailEnd type="none" w="med" len="med"/>
                      </a:lnB>
                      <a:lnTlToBr>
                        <a:noFill/>
                      </a:lnTlToBr>
                      <a:lnBlToTr>
                        <a:noFill/>
                      </a:lnBlToTr>
                      <a:solidFill>
                        <a:srgbClr val="CEE3FF"/>
                      </a:solidFill>
                    </a:tcPr>
                  </a:tc>
                </a:tr>
                <a:tr h="392388">
                  <a:tc>
                    <a:txBody>
                      <a:bodyPr/>
                      <a:lstStyle/>
                      <a:p>
                        <a:pPr marL="0" marR="0" lvl="0" indent="0" algn="l" defTabSz="914400" rtl="0" eaLnBrk="1" fontAlgn="base" latinLnBrk="0" hangingPunct="1">
                          <a:lnSpc>
                            <a:spcPct val="100000"/>
                          </a:lnSpc>
                          <a:spcBef>
                            <a:spcPct val="0"/>
                          </a:spcBef>
                          <a:spcAft>
                            <a:spcPct val="0"/>
                          </a:spcAft>
                          <a:buClrTx/>
                          <a:buSzTx/>
                          <a:buFontTx/>
                          <a:buNone/>
                          <a:tabLst/>
                        </a:pPr>
                        <a:r>
                          <a:rPr kumimoji="0" lang="cs-CZ" sz="1600" b="0" i="0" u="none" strike="noStrike" cap="none" normalizeH="0" baseline="0" dirty="0" smtClean="0">
                            <a:ln>
                              <a:noFill/>
                            </a:ln>
                            <a:solidFill>
                              <a:srgbClr val="000000"/>
                            </a:solidFill>
                            <a:effectLst/>
                            <a:latin typeface="Arial" charset="0"/>
                            <a:cs typeface="Arial" charset="0"/>
                          </a:rPr>
                          <a:t>Vzdělávací obor</a:t>
                        </a:r>
                      </a:p>
                    </a:txBody>
                    <a:tcPr horzOverflow="overflow">
                      <a:lnL w="12700" cap="flat" cmpd="sng" algn="ctr">
                        <a:solidFill>
                          <a:schemeClr val="tx1"/>
                        </a:solidFill>
                        <a:prstDash val="solid"/>
                        <a:round/>
                        <a:headEnd type="none" w="med" len="med"/>
                        <a:tailEnd type="none" w="med" len="med"/>
                      </a:lnL>
                      <a:lnR w="12700" cap="flat" cmpd="sng" algn="ctr">
                        <a:solidFill>
                          <a:schemeClr val="tx1"/>
                        </a:solidFill>
                        <a:prstDash val="solid"/>
                        <a:round/>
                        <a:headEnd type="none" w="med" len="med"/>
                        <a:tailEnd type="none" w="med" len="med"/>
                      </a:lnR>
                      <a:lnT w="12700" cap="flat" cmpd="sng" algn="ctr">
                        <a:solidFill>
                          <a:schemeClr val="tx1"/>
                        </a:solidFill>
                        <a:prstDash val="solid"/>
                        <a:round/>
                        <a:headEnd type="none" w="med" len="med"/>
                        <a:tailEnd type="none" w="med" len="med"/>
                      </a:lnT>
                      <a:lnB w="12700" cap="flat" cmpd="sng" algn="ctr">
                        <a:solidFill>
                          <a:schemeClr val="tx1"/>
                        </a:solidFill>
                        <a:prstDash val="solid"/>
                        <a:round/>
                        <a:headEnd type="none" w="med" len="med"/>
                        <a:tailEnd type="none" w="med" len="med"/>
                      </a:lnB>
                      <a:lnTlToBr>
                        <a:noFill/>
                      </a:lnTlToBr>
                      <a:lnBlToTr>
                        <a:noFill/>
                      </a:lnBlToTr>
                      <a:solidFill>
                        <a:srgbClr val="E8F2FF"/>
                      </a:solidFill>
                    </a:tcPr>
                  </a:tc>
                  <a:tc>
                    <a:txBody>
                      <a:bodyPr/>
                      <a:lstStyle/>
                      <a:p>
                        <a:pPr marL="72000" marR="0" lvl="0" indent="0" algn="l" defTabSz="914400" rtl="0" eaLnBrk="1" fontAlgn="base" latinLnBrk="0" hangingPunct="1">
                          <a:lnSpc>
                            <a:spcPct val="100000"/>
                          </a:lnSpc>
                          <a:spcBef>
                            <a:spcPct val="0"/>
                          </a:spcBef>
                          <a:spcAft>
                            <a:spcPct val="0"/>
                          </a:spcAft>
                          <a:buClrTx/>
                          <a:buSzTx/>
                          <a:buFontTx/>
                          <a:buNone/>
                          <a:tabLst/>
                        </a:pPr>
                        <a:r>
                          <a:rPr kumimoji="0" lang="cs-CZ" sz="1600" b="0" i="0" u="none" strike="noStrike" cap="none" normalizeH="0" baseline="0" dirty="0" smtClean="0">
                            <a:ln>
                              <a:noFill/>
                            </a:ln>
                            <a:solidFill>
                              <a:srgbClr val="000000"/>
                            </a:solidFill>
                            <a:effectLst/>
                            <a:latin typeface="Arial" charset="0"/>
                            <a:cs typeface="Arial" charset="0"/>
                          </a:rPr>
                          <a:t>Vlastivěda 1.stupeň</a:t>
                        </a:r>
                      </a:p>
                    </a:txBody>
                    <a:tcPr horzOverflow="overflow">
                      <a:lnL w="12700" cap="flat" cmpd="sng" algn="ctr">
                        <a:solidFill>
                          <a:schemeClr val="tx1"/>
                        </a:solidFill>
                        <a:prstDash val="solid"/>
                        <a:round/>
                        <a:headEnd type="none" w="med" len="med"/>
                        <a:tailEnd type="none" w="med" len="med"/>
                      </a:lnL>
                      <a:lnR w="12700" cap="flat" cmpd="sng" algn="ctr">
                        <a:solidFill>
                          <a:schemeClr val="tx1"/>
                        </a:solidFill>
                        <a:prstDash val="solid"/>
                        <a:round/>
                        <a:headEnd type="none" w="med" len="med"/>
                        <a:tailEnd type="none" w="med" len="med"/>
                      </a:lnR>
                      <a:lnT w="12700" cap="flat" cmpd="sng" algn="ctr">
                        <a:solidFill>
                          <a:schemeClr val="tx1"/>
                        </a:solidFill>
                        <a:prstDash val="solid"/>
                        <a:round/>
                        <a:headEnd type="none" w="med" len="med"/>
                        <a:tailEnd type="none" w="med" len="med"/>
                      </a:lnT>
                      <a:lnB w="12700" cap="flat" cmpd="sng" algn="ctr">
                        <a:solidFill>
                          <a:schemeClr val="tx1"/>
                        </a:solidFill>
                        <a:prstDash val="solid"/>
                        <a:round/>
                        <a:headEnd type="none" w="med" len="med"/>
                        <a:tailEnd type="none" w="med" len="med"/>
                      </a:lnB>
                      <a:lnTlToBr>
                        <a:noFill/>
                      </a:lnTlToBr>
                      <a:lnBlToTr>
                        <a:noFill/>
                      </a:lnBlToTr>
                      <a:solidFill>
                        <a:srgbClr val="E8F2FF"/>
                      </a:solidFill>
                    </a:tcPr>
                  </a:tc>
                </a:tr>
                <a:tr h="392388">
                  <a:tc>
                    <a:txBody>
                      <a:bodyPr/>
                      <a:lstStyle/>
                      <a:p>
                        <a:pPr marL="0" marR="0" lvl="0" indent="0" algn="l" defTabSz="914400" rtl="0" eaLnBrk="1" fontAlgn="base" latinLnBrk="0" hangingPunct="1">
                          <a:lnSpc>
                            <a:spcPct val="100000"/>
                          </a:lnSpc>
                          <a:spcBef>
                            <a:spcPct val="0"/>
                          </a:spcBef>
                          <a:spcAft>
                            <a:spcPct val="0"/>
                          </a:spcAft>
                          <a:buClrTx/>
                          <a:buSzTx/>
                          <a:buFontTx/>
                          <a:buNone/>
                          <a:tabLst/>
                        </a:pPr>
                        <a:r>
                          <a:rPr kumimoji="0" lang="cs-CZ" sz="1600" b="0" i="0" u="none" strike="noStrike" cap="none" normalizeH="0" baseline="0" dirty="0" smtClean="0">
                            <a:ln>
                              <a:noFill/>
                            </a:ln>
                            <a:solidFill>
                              <a:srgbClr val="000000"/>
                            </a:solidFill>
                            <a:effectLst/>
                            <a:latin typeface="Arial" charset="0"/>
                            <a:cs typeface="Arial" charset="0"/>
                          </a:rPr>
                          <a:t>Téma</a:t>
                        </a:r>
                      </a:p>
                    </a:txBody>
                    <a:tcPr horzOverflow="overflow">
                      <a:lnL w="12700" cap="flat" cmpd="sng" algn="ctr">
                        <a:solidFill>
                          <a:schemeClr val="tx1"/>
                        </a:solidFill>
                        <a:prstDash val="solid"/>
                        <a:round/>
                        <a:headEnd type="none" w="med" len="med"/>
                        <a:tailEnd type="none" w="med" len="med"/>
                      </a:lnL>
                      <a:lnR w="12700" cap="flat" cmpd="sng" algn="ctr">
                        <a:solidFill>
                          <a:schemeClr val="tx1"/>
                        </a:solidFill>
                        <a:prstDash val="solid"/>
                        <a:round/>
                        <a:headEnd type="none" w="med" len="med"/>
                        <a:tailEnd type="none" w="med" len="med"/>
                      </a:lnR>
                      <a:lnT w="12700" cap="flat" cmpd="sng" algn="ctr">
                        <a:solidFill>
                          <a:schemeClr val="tx1"/>
                        </a:solidFill>
                        <a:prstDash val="solid"/>
                        <a:round/>
                        <a:headEnd type="none" w="med" len="med"/>
                        <a:tailEnd type="none" w="med" len="med"/>
                      </a:lnT>
                      <a:lnB w="12700" cap="flat" cmpd="sng" algn="ctr">
                        <a:solidFill>
                          <a:schemeClr val="tx1"/>
                        </a:solidFill>
                        <a:prstDash val="solid"/>
                        <a:round/>
                        <a:headEnd type="none" w="med" len="med"/>
                        <a:tailEnd type="none" w="med" len="med"/>
                      </a:lnB>
                      <a:lnTlToBr>
                        <a:noFill/>
                      </a:lnTlToBr>
                      <a:lnBlToTr>
                        <a:noFill/>
                      </a:lnBlToTr>
                      <a:solidFill>
                        <a:srgbClr val="E8F2FF"/>
                      </a:solidFill>
                    </a:tcPr>
                  </a:tc>
                  <a:tc>
                    <a:txBody>
                      <a:bodyPr/>
                      <a:lstStyle/>
                      <a:p>
                        <a:pPr marL="72000" marR="0" lvl="0" indent="0" algn="l" defTabSz="914400" rtl="0" eaLnBrk="1" fontAlgn="base" latinLnBrk="0" hangingPunct="1">
                          <a:lnSpc>
                            <a:spcPct val="100000"/>
                          </a:lnSpc>
                          <a:spcBef>
                            <a:spcPct val="0"/>
                          </a:spcBef>
                          <a:spcAft>
                            <a:spcPct val="0"/>
                          </a:spcAft>
                          <a:buClrTx/>
                          <a:buSzTx/>
                          <a:buFontTx/>
                          <a:buNone/>
                          <a:tabLst/>
                        </a:pPr>
                        <a:r>
                          <a:rPr kumimoji="0" lang="cs-CZ" sz="1600" b="0" i="0" u="none" strike="noStrike" cap="none" normalizeH="0" baseline="0" dirty="0" smtClean="0">
                            <a:ln>
                              <a:noFill/>
                            </a:ln>
                            <a:solidFill>
                              <a:srgbClr val="000000"/>
                            </a:solidFill>
                            <a:effectLst/>
                            <a:latin typeface="Arial" charset="0"/>
                            <a:cs typeface="Arial" charset="0"/>
                          </a:rPr>
                          <a:t>Kraje </a:t>
                        </a:r>
                        <a:r>
                          <a:rPr kumimoji="0" lang="cs-CZ" sz="1600" b="0" i="0" u="none" strike="noStrike" cap="none" normalizeH="0" baseline="0" dirty="0" smtClean="0">
                            <a:ln>
                              <a:noFill/>
                            </a:ln>
                            <a:solidFill>
                              <a:srgbClr val="000000"/>
                            </a:solidFill>
                            <a:effectLst/>
                            <a:latin typeface="Arial" charset="0"/>
                            <a:cs typeface="Arial" charset="0"/>
                          </a:rPr>
                          <a:t>ČR-Plzeňský</a:t>
                        </a:r>
                        <a:endParaRPr kumimoji="0" lang="cs-CZ" sz="16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" charset="0"/>
                          <a:cs typeface="Arial" charset="0"/>
                        </a:endParaRPr>
                      </a:p>
                    </a:txBody>
                    <a:tcPr horzOverflow="overflow">
                      <a:lnL w="12700" cap="flat" cmpd="sng" algn="ctr">
                        <a:solidFill>
                          <a:schemeClr val="tx1"/>
                        </a:solidFill>
                        <a:prstDash val="solid"/>
                        <a:round/>
                        <a:headEnd type="none" w="med" len="med"/>
                        <a:tailEnd type="none" w="med" len="med"/>
                      </a:lnL>
                      <a:lnR w="12700" cap="flat" cmpd="sng" algn="ctr">
                        <a:solidFill>
                          <a:schemeClr val="tx1"/>
                        </a:solidFill>
                        <a:prstDash val="solid"/>
                        <a:round/>
                        <a:headEnd type="none" w="med" len="med"/>
                        <a:tailEnd type="none" w="med" len="med"/>
                      </a:lnR>
                      <a:lnT w="12700" cap="flat" cmpd="sng" algn="ctr">
                        <a:solidFill>
                          <a:schemeClr val="tx1"/>
                        </a:solidFill>
                        <a:prstDash val="solid"/>
                        <a:round/>
                        <a:headEnd type="none" w="med" len="med"/>
                        <a:tailEnd type="none" w="med" len="med"/>
                      </a:lnT>
                      <a:lnB w="12700" cap="flat" cmpd="sng" algn="ctr">
                        <a:solidFill>
                          <a:schemeClr val="tx1"/>
                        </a:solidFill>
                        <a:prstDash val="solid"/>
                        <a:round/>
                        <a:headEnd type="none" w="med" len="med"/>
                        <a:tailEnd type="none" w="med" len="med"/>
                      </a:lnB>
                      <a:lnTlToBr>
                        <a:noFill/>
                      </a:lnTlToBr>
                      <a:lnBlToTr>
                        <a:noFill/>
                      </a:lnBlToTr>
                      <a:solidFill>
                        <a:srgbClr val="E8F2FF"/>
                      </a:solidFill>
                    </a:tcPr>
                  </a:tc>
                </a:tr>
                <a:tr h="392388">
                  <a:tc>
                    <a:txBody>
                      <a:bodyPr/>
                      <a:lstStyle/>
                      <a:p>
                        <a:pPr marL="0" marR="0" lvl="0" indent="0" algn="l" defTabSz="914400" rtl="0" eaLnBrk="1" fontAlgn="base" latinLnBrk="0" hangingPunct="1">
                          <a:lnSpc>
                            <a:spcPct val="100000"/>
                          </a:lnSpc>
                          <a:spcBef>
                            <a:spcPct val="0"/>
                          </a:spcBef>
                          <a:spcAft>
                            <a:spcPct val="0"/>
                          </a:spcAft>
                          <a:buClrTx/>
                          <a:buSzTx/>
                          <a:buFontTx/>
                          <a:buNone/>
                          <a:tabLst/>
                        </a:pPr>
                        <a:r>
                          <a:rPr kumimoji="0" lang="cs-CZ" sz="1600" b="0" i="0" u="none" strike="noStrike" cap="none" normalizeH="0" baseline="0" dirty="0" smtClean="0">
                            <a:ln>
                              <a:noFill/>
                            </a:ln>
                            <a:solidFill>
                              <a:srgbClr val="000000"/>
                            </a:solidFill>
                            <a:effectLst/>
                            <a:latin typeface="Arial" charset="0"/>
                            <a:cs typeface="Arial" charset="0"/>
                          </a:rPr>
                          <a:t>Ročník</a:t>
                        </a:r>
                      </a:p>
                    </a:txBody>
                    <a:tcPr horzOverflow="overflow">
                      <a:lnL w="12700" cap="flat" cmpd="sng" algn="ctr">
                        <a:solidFill>
                          <a:schemeClr val="tx1"/>
                        </a:solidFill>
                        <a:prstDash val="solid"/>
                        <a:round/>
                        <a:headEnd type="none" w="med" len="med"/>
                        <a:tailEnd type="none" w="med" len="med"/>
                      </a:lnL>
                      <a:lnR w="12700" cap="flat" cmpd="sng" algn="ctr">
                        <a:solidFill>
                          <a:schemeClr val="tx1"/>
                        </a:solidFill>
                        <a:prstDash val="solid"/>
                        <a:round/>
                        <a:headEnd type="none" w="med" len="med"/>
                        <a:tailEnd type="none" w="med" len="med"/>
                      </a:lnR>
                      <a:lnT w="12700" cap="flat" cmpd="sng" algn="ctr">
                        <a:solidFill>
                          <a:schemeClr val="tx1"/>
                        </a:solidFill>
                        <a:prstDash val="solid"/>
                        <a:round/>
                        <a:headEnd type="none" w="med" len="med"/>
                        <a:tailEnd type="none" w="med" len="med"/>
                      </a:lnT>
                      <a:lnB w="12700" cap="flat" cmpd="sng" algn="ctr">
                        <a:solidFill>
                          <a:schemeClr val="tx1"/>
                        </a:solidFill>
                        <a:prstDash val="solid"/>
                        <a:round/>
                        <a:headEnd type="none" w="med" len="med"/>
                        <a:tailEnd type="none" w="med" len="med"/>
                      </a:lnB>
                      <a:lnTlToBr>
                        <a:noFill/>
                      </a:lnTlToBr>
                      <a:lnBlToTr>
                        <a:noFill/>
                      </a:lnBlToTr>
                      <a:solidFill>
                        <a:srgbClr val="CEE3FF"/>
                      </a:solidFill>
                    </a:tcPr>
                  </a:tc>
                  <a:tc>
                    <a:txBody>
                      <a:bodyPr/>
                      <a:lstStyle/>
                      <a:p>
                        <a:pPr marL="72000" marR="0" lvl="0" indent="0" algn="l" defTabSz="914400" rtl="0" eaLnBrk="1" fontAlgn="base" latinLnBrk="0" hangingPunct="1">
                          <a:lnSpc>
                            <a:spcPct val="100000"/>
                          </a:lnSpc>
                          <a:spcBef>
                            <a:spcPct val="0"/>
                          </a:spcBef>
                          <a:spcAft>
                            <a:spcPct val="0"/>
                          </a:spcAft>
                          <a:buClrTx/>
                          <a:buSzTx/>
                          <a:buFontTx/>
                          <a:buNone/>
                          <a:tabLst/>
                        </a:pPr>
                        <a:r>
                          <a:rPr kumimoji="0" lang="cs-CZ" sz="1600" b="0" i="0" u="none" strike="noStrike" cap="none" normalizeH="0" baseline="0" dirty="0" smtClean="0">
                            <a:ln>
                              <a:noFill/>
                            </a:ln>
                            <a:solidFill>
                              <a:srgbClr val="000000"/>
                            </a:solidFill>
                            <a:effectLst/>
                            <a:latin typeface="Arial" charset="0"/>
                            <a:cs typeface="Arial" charset="0"/>
                          </a:rPr>
                          <a:t>5.ročník</a:t>
                        </a:r>
                      </a:p>
                    </a:txBody>
                    <a:tcPr horzOverflow="overflow">
                      <a:lnL w="12700" cap="flat" cmpd="sng" algn="ctr">
                        <a:solidFill>
                          <a:schemeClr val="tx1"/>
                        </a:solidFill>
                        <a:prstDash val="solid"/>
                        <a:round/>
                        <a:headEnd type="none" w="med" len="med"/>
                        <a:tailEnd type="none" w="med" len="med"/>
                      </a:lnL>
                      <a:lnR w="12700" cap="flat" cmpd="sng" algn="ctr">
                        <a:solidFill>
                          <a:schemeClr val="tx1"/>
                        </a:solidFill>
                        <a:prstDash val="solid"/>
                        <a:round/>
                        <a:headEnd type="none" w="med" len="med"/>
                        <a:tailEnd type="none" w="med" len="med"/>
                      </a:lnR>
                      <a:lnT w="12700" cap="flat" cmpd="sng" algn="ctr">
                        <a:solidFill>
                          <a:schemeClr val="tx1"/>
                        </a:solidFill>
                        <a:prstDash val="solid"/>
                        <a:round/>
                        <a:headEnd type="none" w="med" len="med"/>
                        <a:tailEnd type="none" w="med" len="med"/>
                      </a:lnT>
                      <a:lnB w="12700" cap="flat" cmpd="sng" algn="ctr">
                        <a:solidFill>
                          <a:schemeClr val="tx1"/>
                        </a:solidFill>
                        <a:prstDash val="solid"/>
                        <a:round/>
                        <a:headEnd type="none" w="med" len="med"/>
                        <a:tailEnd type="none" w="med" len="med"/>
                      </a:lnB>
                      <a:lnTlToBr>
                        <a:noFill/>
                      </a:lnTlToBr>
                      <a:lnBlToTr>
                        <a:noFill/>
                      </a:lnBlToTr>
                      <a:solidFill>
                        <a:srgbClr val="CEE3FF"/>
                      </a:solidFill>
                    </a:tcPr>
                  </a:tc>
                </a:tr>
                <a:tr h="374990">
                  <a:tc>
                    <a:txBody>
                      <a:bodyPr/>
                      <a:lstStyle/>
                      <a:p>
                        <a:pPr marL="0" marR="0" lvl="0" indent="0" algn="l" defTabSz="914400" rtl="0" eaLnBrk="1" fontAlgn="base" latinLnBrk="0" hangingPunct="1">
                          <a:lnSpc>
                            <a:spcPct val="100000"/>
                          </a:lnSpc>
                          <a:spcBef>
                            <a:spcPct val="0"/>
                          </a:spcBef>
                          <a:spcAft>
                            <a:spcPct val="0"/>
                          </a:spcAft>
                          <a:buClrTx/>
                          <a:buSzTx/>
                          <a:buFontTx/>
                          <a:buNone/>
                          <a:tabLst/>
                        </a:pPr>
                        <a:r>
                          <a:rPr kumimoji="0" lang="cs-CZ" sz="1600" b="0" i="0" u="none" strike="noStrike" cap="none" normalizeH="0" baseline="0" dirty="0" smtClean="0">
                            <a:ln>
                              <a:noFill/>
                            </a:ln>
                            <a:solidFill>
                              <a:srgbClr val="000000"/>
                            </a:solidFill>
                            <a:effectLst/>
                            <a:latin typeface="Arial" charset="0"/>
                            <a:cs typeface="Arial" charset="0"/>
                          </a:rPr>
                          <a:t>Datum tvorby</a:t>
                        </a:r>
                      </a:p>
                    </a:txBody>
                    <a:tcPr horzOverflow="overflow">
                      <a:lnL w="12700" cap="flat" cmpd="sng" algn="ctr">
                        <a:solidFill>
                          <a:schemeClr val="tx1"/>
                        </a:solidFill>
                        <a:prstDash val="solid"/>
                        <a:round/>
                        <a:headEnd type="none" w="med" len="med"/>
                        <a:tailEnd type="none" w="med" len="med"/>
                      </a:lnL>
                      <a:lnR w="12700" cap="flat" cmpd="sng" algn="ctr">
                        <a:solidFill>
                          <a:schemeClr val="tx1"/>
                        </a:solidFill>
                        <a:prstDash val="solid"/>
                        <a:round/>
                        <a:headEnd type="none" w="med" len="med"/>
                        <a:tailEnd type="none" w="med" len="med"/>
                      </a:lnR>
                      <a:lnT w="12700" cap="flat" cmpd="sng" algn="ctr">
                        <a:solidFill>
                          <a:schemeClr val="tx1"/>
                        </a:solidFill>
                        <a:prstDash val="solid"/>
                        <a:round/>
                        <a:headEnd type="none" w="med" len="med"/>
                        <a:tailEnd type="none" w="med" len="med"/>
                      </a:lnT>
                      <a:lnB w="12700" cap="flat" cmpd="sng" algn="ctr">
                        <a:solidFill>
                          <a:schemeClr val="tx1"/>
                        </a:solidFill>
                        <a:prstDash val="solid"/>
                        <a:round/>
                        <a:headEnd type="none" w="med" len="med"/>
                        <a:tailEnd type="none" w="med" len="med"/>
                      </a:lnB>
                      <a:lnTlToBr>
                        <a:noFill/>
                      </a:lnTlToBr>
                      <a:lnBlToTr>
                        <a:noFill/>
                      </a:lnBlToTr>
                      <a:solidFill>
                        <a:srgbClr val="E8F2FF"/>
                      </a:solidFill>
                    </a:tcPr>
                  </a:tc>
                  <a:tc>
                    <a:txBody>
                      <a:bodyPr/>
                      <a:lstStyle/>
                      <a:p>
                        <a:pPr marL="72000" marR="0" lvl="0" indent="0" algn="l" defTabSz="914400" rtl="0" eaLnBrk="1" fontAlgn="base" latinLnBrk="0" hangingPunct="1">
                          <a:lnSpc>
                            <a:spcPct val="100000"/>
                          </a:lnSpc>
                          <a:spcBef>
                            <a:spcPct val="0"/>
                          </a:spcBef>
                          <a:spcAft>
                            <a:spcPct val="0"/>
                          </a:spcAft>
                          <a:buClrTx/>
                          <a:buSzTx/>
                          <a:buFontTx/>
                          <a:buNone/>
                          <a:tabLst/>
                        </a:pPr>
                        <a:r>
                          <a:rPr kumimoji="0" lang="cs-CZ" sz="1600" b="0" i="0" u="none" strike="noStrike" cap="none" normalizeH="0" baseline="0" dirty="0" smtClean="0">
                            <a:ln>
                              <a:noFill/>
                            </a:ln>
                            <a:solidFill>
                              <a:srgbClr val="000000"/>
                            </a:solidFill>
                            <a:effectLst/>
                            <a:latin typeface="Arial" charset="0"/>
                            <a:cs typeface="Arial" charset="0"/>
                          </a:rPr>
                          <a:t>12.7.2013</a:t>
                        </a:r>
                      </a:p>
                    </a:txBody>
                    <a:tcPr horzOverflow="overflow">
                      <a:lnL w="12700" cap="flat" cmpd="sng" algn="ctr">
                        <a:solidFill>
                          <a:schemeClr val="tx1"/>
                        </a:solidFill>
                        <a:prstDash val="solid"/>
                        <a:round/>
                        <a:headEnd type="none" w="med" len="med"/>
                        <a:tailEnd type="none" w="med" len="med"/>
                      </a:lnL>
                      <a:lnR w="12700" cap="flat" cmpd="sng" algn="ctr">
                        <a:solidFill>
                          <a:schemeClr val="tx1"/>
                        </a:solidFill>
                        <a:prstDash val="solid"/>
                        <a:round/>
                        <a:headEnd type="none" w="med" len="med"/>
                        <a:tailEnd type="none" w="med" len="med"/>
                      </a:lnR>
                      <a:lnT w="12700" cap="flat" cmpd="sng" algn="ctr">
                        <a:solidFill>
                          <a:schemeClr val="tx1"/>
                        </a:solidFill>
                        <a:prstDash val="solid"/>
                        <a:round/>
                        <a:headEnd type="none" w="med" len="med"/>
                        <a:tailEnd type="none" w="med" len="med"/>
                      </a:lnT>
                      <a:lnB w="12700" cap="flat" cmpd="sng" algn="ctr">
                        <a:solidFill>
                          <a:schemeClr val="tx1"/>
                        </a:solidFill>
                        <a:prstDash val="solid"/>
                        <a:round/>
                        <a:headEnd type="none" w="med" len="med"/>
                        <a:tailEnd type="none" w="med" len="med"/>
                      </a:lnB>
                      <a:lnTlToBr>
                        <a:noFill/>
                      </a:lnTlToBr>
                      <a:lnBlToTr>
                        <a:noFill/>
                      </a:lnBlToTr>
                      <a:solidFill>
                        <a:srgbClr val="E8F2FF"/>
                      </a:solidFill>
                    </a:tcPr>
                  </a:tc>
                </a:tr>
                <a:tr h="369997">
                  <a:tc>
                    <a:txBody>
                      <a:bodyPr/>
                      <a:lstStyle/>
                      <a:p>
                        <a:pPr marL="0" marR="0" lvl="0" indent="0" algn="l" defTabSz="914400" rtl="0" eaLnBrk="1" fontAlgn="base" latinLnBrk="0" hangingPunct="1">
                          <a:lnSpc>
                            <a:spcPct val="100000"/>
                          </a:lnSpc>
                          <a:spcBef>
                            <a:spcPct val="0"/>
                          </a:spcBef>
                          <a:spcAft>
                            <a:spcPct val="0"/>
                          </a:spcAft>
                          <a:buClrTx/>
                          <a:buSzTx/>
                          <a:buFontTx/>
                          <a:buNone/>
                          <a:tabLst/>
                        </a:pPr>
                        <a:r>
                          <a:rPr kumimoji="0" lang="cs-CZ" sz="1600" b="0" i="0" u="none" strike="noStrike" cap="none" normalizeH="0" baseline="0" dirty="0" smtClean="0">
                            <a:ln>
                              <a:noFill/>
                            </a:ln>
                            <a:solidFill>
                              <a:srgbClr val="000000"/>
                            </a:solidFill>
                            <a:effectLst/>
                            <a:latin typeface="Arial" charset="0"/>
                            <a:cs typeface="Arial" charset="0"/>
                          </a:rPr>
                          <a:t>Anotace</a:t>
                        </a:r>
                      </a:p>
                    </a:txBody>
                    <a:tcPr horzOverflow="overflow">
                      <a:lnL w="12700" cap="flat" cmpd="sng" algn="ctr">
                        <a:solidFill>
                          <a:schemeClr val="tx1"/>
                        </a:solidFill>
                        <a:prstDash val="solid"/>
                        <a:round/>
                        <a:headEnd type="none" w="med" len="med"/>
                        <a:tailEnd type="none" w="med" len="med"/>
                      </a:lnL>
                      <a:lnR w="12700" cap="flat" cmpd="sng" algn="ctr">
                        <a:solidFill>
                          <a:schemeClr val="tx1"/>
                        </a:solidFill>
                        <a:prstDash val="solid"/>
                        <a:round/>
                        <a:headEnd type="none" w="med" len="med"/>
                        <a:tailEnd type="none" w="med" len="med"/>
                      </a:lnR>
                      <a:lnT w="12700" cap="flat" cmpd="sng" algn="ctr">
                        <a:solidFill>
                          <a:schemeClr val="tx1"/>
                        </a:solidFill>
                        <a:prstDash val="solid"/>
                        <a:round/>
                        <a:headEnd type="none" w="med" len="med"/>
                        <a:tailEnd type="none" w="med" len="med"/>
                      </a:lnT>
                      <a:lnB w="12700" cap="flat" cmpd="sng" algn="ctr">
                        <a:solidFill>
                          <a:schemeClr val="tx1"/>
                        </a:solidFill>
                        <a:prstDash val="solid"/>
                        <a:round/>
                        <a:headEnd type="none" w="med" len="med"/>
                        <a:tailEnd type="none" w="med" len="med"/>
                      </a:lnB>
                      <a:lnTlToBr>
                        <a:noFill/>
                      </a:lnTlToBr>
                      <a:lnBlToTr>
                        <a:noFill/>
                      </a:lnBlToTr>
                      <a:solidFill>
                        <a:srgbClr val="CEE3FF"/>
                      </a:solidFill>
                    </a:tcPr>
                  </a:tc>
                  <a:tc>
                    <a:txBody>
                      <a:bodyPr/>
                      <a:lstStyle/>
                      <a:p>
                        <a:pPr marL="144000" marR="0" lvl="0" indent="0" algn="l" defTabSz="914400" rtl="0" eaLnBrk="1" fontAlgn="base" latinLnBrk="0" hangingPunct="1">
                          <a:lnSpc>
                            <a:spcPct val="100000"/>
                          </a:lnSpc>
                          <a:spcBef>
                            <a:spcPct val="0"/>
                          </a:spcBef>
                          <a:spcAft>
                            <a:spcPct val="0"/>
                          </a:spcAft>
                          <a:buClr>
                            <a:schemeClr val="bg2"/>
                          </a:buClr>
                          <a:buSzPct val="75000"/>
                          <a:buFont typeface="Wingdings" pitchFamily="2" charset="2"/>
                          <a:buNone/>
                          <a:tabLst/>
                        </a:pPr>
                        <a:r>
                          <a:rPr kumimoji="0" lang="cs-CZ" sz="1600" b="0" i="0" u="none" strike="noStrike" cap="none" normalizeH="0" baseline="0" dirty="0" smtClean="0">
                            <a:ln>
                              <a:noFill/>
                            </a:ln>
                            <a:solidFill>
                              <a:schemeClr val="tx1"/>
                            </a:solidFill>
                            <a:effectLst/>
                            <a:latin typeface="Arial" charset="0"/>
                            <a:cs typeface="Arial" charset="0"/>
                          </a:rPr>
                          <a:t>Materiál je určen k výuce kraje ČR</a:t>
                        </a:r>
                      </a:p>
                    </a:txBody>
                    <a:tcPr horzOverflow="overflow">
                      <a:lnL w="12700" cap="flat" cmpd="sng" algn="ctr">
                        <a:solidFill>
                          <a:schemeClr val="tx1"/>
                        </a:solidFill>
                        <a:prstDash val="solid"/>
                        <a:round/>
                        <a:headEnd type="none" w="med" len="med"/>
                        <a:tailEnd type="none" w="med" len="med"/>
                      </a:lnL>
                      <a:lnR w="12700" cap="flat" cmpd="sng" algn="ctr">
                        <a:solidFill>
                          <a:schemeClr val="tx1"/>
                        </a:solidFill>
                        <a:prstDash val="solid"/>
                        <a:round/>
                        <a:headEnd type="none" w="med" len="med"/>
                        <a:tailEnd type="none" w="med" len="med"/>
                      </a:lnR>
                      <a:lnT w="12700" cap="flat" cmpd="sng" algn="ctr">
                        <a:solidFill>
                          <a:schemeClr val="tx1"/>
                        </a:solidFill>
                        <a:prstDash val="solid"/>
                        <a:round/>
                        <a:headEnd type="none" w="med" len="med"/>
                        <a:tailEnd type="none" w="med" len="med"/>
                      </a:lnT>
                      <a:lnB w="12700" cap="flat" cmpd="sng" algn="ctr">
                        <a:solidFill>
                          <a:schemeClr val="tx1"/>
                        </a:solidFill>
                        <a:prstDash val="solid"/>
                        <a:round/>
                        <a:headEnd type="none" w="med" len="med"/>
                        <a:tailEnd type="none" w="med" len="med"/>
                      </a:lnB>
                      <a:lnTlToBr>
                        <a:noFill/>
                      </a:lnTlToBr>
                      <a:lnBlToTr>
                        <a:noFill/>
                      </a:lnBlToTr>
                      <a:solidFill>
                        <a:srgbClr val="CEE3FF"/>
                      </a:solidFill>
                    </a:tcPr>
                  </a:tc>
                </a:tr>
                <a:tr h="392388">
                  <a:tc gridSpan="2">
                    <a:txBody>
                      <a:bodyPr/>
                      <a:lstStyle/>
                      <a:p>
                        <a:pPr marL="0" marR="0" lvl="0" indent="0" algn="ctr" defTabSz="914400" rtl="0" eaLnBrk="1" fontAlgn="base" latinLnBrk="0" hangingPunct="1">
                          <a:lnSpc>
                            <a:spcPct val="100000"/>
                          </a:lnSpc>
                          <a:spcBef>
                            <a:spcPct val="0"/>
                          </a:spcBef>
                          <a:spcAft>
                            <a:spcPct val="0"/>
                          </a:spcAft>
                          <a:buClrTx/>
                          <a:buSzTx/>
                          <a:buFontTx/>
                          <a:buNone/>
                          <a:tabLst/>
                        </a:pPr>
                        <a:r>
                          <a:rPr kumimoji="0" lang="cs-CZ" sz="1400" b="0" i="0" u="none" strike="noStrike" cap="none" normalizeH="0" baseline="0" dirty="0" smtClean="0">
                            <a:ln>
                              <a:noFill/>
                            </a:ln>
                            <a:solidFill>
                              <a:schemeClr val="tx1"/>
                            </a:solidFill>
                            <a:effectLst/>
                            <a:latin typeface="Arial" charset="0"/>
                            <a:cs typeface="Arial" charset="0"/>
                          </a:rPr>
                          <a:t>Pokud není uvedeno jinak, použitý materiál je z vlastních zdrojů autora. </a:t>
                        </a:r>
                      </a:p>
                    </a:txBody>
                    <a:tcPr horzOverflow="overflow">
                      <a:lnL w="12700" cap="flat" cmpd="sng" algn="ctr">
                        <a:solidFill>
                          <a:schemeClr val="tx1"/>
                        </a:solidFill>
                        <a:prstDash val="solid"/>
                        <a:round/>
                        <a:headEnd type="none" w="med" len="med"/>
                        <a:tailEnd type="none" w="med" len="med"/>
                      </a:lnL>
                      <a:lnR w="12700" cap="flat" cmpd="sng" algn="ctr">
                        <a:solidFill>
                          <a:schemeClr val="tx1"/>
                        </a:solidFill>
                        <a:prstDash val="solid"/>
                        <a:round/>
                        <a:headEnd type="none" w="med" len="med"/>
                        <a:tailEnd type="none" w="med" len="med"/>
                      </a:lnR>
                      <a:lnT w="12700" cap="flat" cmpd="sng" algn="ctr">
                        <a:solidFill>
                          <a:schemeClr val="tx1"/>
                        </a:solidFill>
                        <a:prstDash val="solid"/>
                        <a:round/>
                        <a:headEnd type="none" w="med" len="med"/>
                        <a:tailEnd type="none" w="med" len="med"/>
                      </a:lnT>
                      <a:lnB w="12700" cap="flat" cmpd="sng" algn="ctr">
                        <a:solidFill>
                          <a:schemeClr val="tx1"/>
                        </a:solidFill>
                        <a:prstDash val="solid"/>
                        <a:round/>
                        <a:headEnd type="none" w="med" len="med"/>
                        <a:tailEnd type="none" w="med" len="med"/>
                      </a:lnB>
                      <a:lnTlToBr>
                        <a:noFill/>
                      </a:lnTlToBr>
                      <a:lnBlToTr>
                        <a:noFill/>
                      </a:lnBlToTr>
                      <a:solidFill>
                        <a:srgbClr val="CEE3FF"/>
                      </a:solidFill>
                    </a:tcPr>
                  </a:tc>
                  <a:tc hMerge="1">
                    <a:txBody>
                      <a:bodyPr/>
                      <a:lstStyle/>
                      <a:p>
                        <a:endParaRPr lang="cs-CZ"/>
                      </a:p>
                    </a:txBody>
                    <a:tcPr/>
                  </a:tc>
                </a:tr>
              </a:tbl>
            </a:graphicData>
          </a:graphic>
        </p:graphicFrame>
        <p:sp>
          <p:nvSpPr>
            <p:cNvPr id="6" name="Obdélník 5"/>
            <p:cNvSpPr/>
            <p:nvPr/>
          </p:nvSpPr>
          <p:spPr>
            <a:xfrm>
              <a:off x="467544" y="500798"/>
              <a:ext cx="3270319" cy="400110"/>
            </a:xfrm>
            <a:prstGeom prst="rect">
              <a:avLst/>
            </a:prstGeom>
          </p:spPr>
          <p:txBody>
            <a:bodyPr wrap="none">
              <a:spAutoFit/>
            </a:bodyPr>
            <a:lstStyle/>
            <a:p>
              <a:pPr algn="ctr">
                <a:defRPr/>
              </a:pPr>
              <a:r>
                <a:rPr lang="cs-CZ" sz="2000" b="1" dirty="0"/>
                <a:t>DIGITÁLNÍ UČEBNÍ MATERIÁL</a:t>
              </a:r>
            </a:p>
          </p:txBody>
        </p:sp>
        <p:pic>
          <p:nvPicPr>
            <p:cNvPr id="7" name="Picture 2"/>
            <p:cNvPicPr>
              <a:picLocks noChangeAspect="1" noChangeArrowheads="1"/>
            </p:cNvPicPr>
            <p:nvPr/>
          </p:nvPicPr>
          <p:blipFill>
            <a:blip r:embed="rId2" cstate="print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2051014" y="5613366"/>
              <a:ext cx="5270296" cy="1287653"/>
            </a:xfrm>
            <a:prstGeom prst="rect">
              <a:avLst/>
            </a:prstGeom>
            <a:solidFill>
              <a:srgbClr val="FFFFFF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</p:pic>
        <p:pic>
          <p:nvPicPr>
            <p:cNvPr id="8" name="Obrázek 7"/>
            <p:cNvPicPr/>
            <p:nvPr/>
          </p:nvPicPr>
          <p:blipFill>
            <a:blip r:embed="rId3" cstate="print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tretch>
              <a:fillRect/>
            </a:stretch>
          </p:blipFill>
          <p:spPr>
            <a:xfrm>
              <a:off x="6763112" y="500798"/>
              <a:ext cx="1317918" cy="720080"/>
            </a:xfrm>
            <a:prstGeom prst="rect">
              <a:avLst/>
            </a:prstGeom>
            <a:effectLst>
              <a:softEdge rad="12700"/>
            </a:effectLst>
          </p:spPr>
        </p:pic>
      </p:grpSp>
    </p:spTree>
    <p:extLst>
      <p:ext uri="{BB962C8B-B14F-4D97-AF65-F5344CB8AC3E}">
        <p14:creationId xmlns:p14="http://schemas.microsoft.com/office/powerpoint/2010/main" val="39115070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741074" y="260648"/>
            <a:ext cx="7772400" cy="1470025"/>
          </a:xfrm>
          <a:solidFill>
            <a:srgbClr val="FF0000"/>
          </a:solidFill>
        </p:spPr>
        <p:txBody>
          <a:bodyPr>
            <a:normAutofit/>
          </a:bodyPr>
          <a:lstStyle/>
          <a:p>
            <a:r>
              <a:rPr lang="cs-CZ" sz="7200" dirty="0" smtClean="0"/>
              <a:t>Plzeňský kraj</a:t>
            </a:r>
            <a:endParaRPr lang="cs-CZ" sz="7200" dirty="0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187624" y="6453336"/>
            <a:ext cx="6400800" cy="265584"/>
          </a:xfrm>
        </p:spPr>
        <p:txBody>
          <a:bodyPr>
            <a:normAutofit fontScale="25000" lnSpcReduction="20000"/>
          </a:bodyPr>
          <a:lstStyle/>
          <a:p>
            <a:r>
              <a:rPr lang="cs-CZ" dirty="0" err="1" smtClean="0"/>
              <a:t>Hustoles</a:t>
            </a:r>
            <a:endParaRPr lang="cs-CZ" dirty="0" smtClean="0"/>
          </a:p>
          <a:p>
            <a:r>
              <a:rPr lang="cs-CZ" dirty="0" smtClean="0">
                <a:hlinkClick r:id="rId2"/>
              </a:rPr>
              <a:t>http://cs.wikipedia.org/wiki/Soubor:2004_Plzensky_kraj.png</a:t>
            </a:r>
            <a:endParaRPr lang="cs-CZ" dirty="0"/>
          </a:p>
        </p:txBody>
      </p:sp>
      <p:pic>
        <p:nvPicPr>
          <p:cNvPr id="1027" name="Picture 3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971600" y="1916832"/>
            <a:ext cx="7637500" cy="4392488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val="369214861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6583362"/>
          </a:xfrm>
        </p:spPr>
        <p:txBody>
          <a:bodyPr>
            <a:normAutofit fontScale="90000"/>
          </a:bodyPr>
          <a:lstStyle/>
          <a:p>
            <a:pPr algn="l"/>
            <a:r>
              <a:rPr lang="cs-CZ" dirty="0" smtClean="0"/>
              <a:t/>
            </a:r>
            <a:br>
              <a:rPr lang="cs-CZ" dirty="0" smtClean="0"/>
            </a:br>
            <a:r>
              <a:rPr lang="cs-CZ" dirty="0"/>
              <a:t/>
            </a:r>
            <a:br>
              <a:rPr lang="cs-CZ" dirty="0"/>
            </a:br>
            <a:r>
              <a:rPr lang="cs-CZ" dirty="0" smtClean="0"/>
              <a:t/>
            </a:r>
            <a:br>
              <a:rPr lang="cs-CZ" dirty="0" smtClean="0"/>
            </a:br>
            <a:r>
              <a:rPr lang="cs-CZ" dirty="0"/>
              <a:t/>
            </a:r>
            <a:br>
              <a:rPr lang="cs-CZ" dirty="0"/>
            </a:br>
            <a:r>
              <a:rPr lang="cs-CZ" dirty="0" smtClean="0"/>
              <a:t/>
            </a:r>
            <a:br>
              <a:rPr lang="cs-CZ" dirty="0" smtClean="0"/>
            </a:br>
            <a:r>
              <a:rPr lang="cs-CZ" dirty="0"/>
              <a:t/>
            </a:r>
            <a:br>
              <a:rPr lang="cs-CZ" dirty="0"/>
            </a:br>
            <a:r>
              <a:rPr lang="cs-CZ" dirty="0" smtClean="0"/>
              <a:t/>
            </a:r>
            <a:br>
              <a:rPr lang="cs-CZ" dirty="0" smtClean="0"/>
            </a:br>
            <a:r>
              <a:rPr lang="cs-CZ" dirty="0"/>
              <a:t/>
            </a:r>
            <a:br>
              <a:rPr lang="cs-CZ" dirty="0"/>
            </a:br>
            <a:r>
              <a:rPr lang="cs-CZ" dirty="0" smtClean="0"/>
              <a:t/>
            </a:r>
            <a:br>
              <a:rPr lang="cs-CZ" dirty="0" smtClean="0"/>
            </a:br>
            <a:r>
              <a:rPr lang="cs-CZ" dirty="0"/>
              <a:t/>
            </a:r>
            <a:br>
              <a:rPr lang="cs-CZ" dirty="0"/>
            </a:br>
            <a:r>
              <a:rPr lang="cs-CZ" dirty="0" smtClean="0"/>
              <a:t/>
            </a:r>
            <a:br>
              <a:rPr lang="cs-CZ" dirty="0" smtClean="0"/>
            </a:br>
            <a:r>
              <a:rPr lang="cs-CZ" sz="800" dirty="0" smtClean="0"/>
              <a:t/>
            </a:r>
            <a:br>
              <a:rPr lang="cs-CZ" sz="800" dirty="0" smtClean="0"/>
            </a:br>
            <a:r>
              <a:rPr lang="cs-CZ" sz="800" dirty="0" smtClean="0"/>
              <a:t/>
            </a:r>
            <a:br>
              <a:rPr lang="cs-CZ" sz="800" dirty="0" smtClean="0"/>
            </a:b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cs-CZ" dirty="0" smtClean="0"/>
          </a:p>
          <a:p>
            <a:endParaRPr lang="cs-CZ" dirty="0"/>
          </a:p>
          <a:p>
            <a:endParaRPr lang="cs-CZ" dirty="0" smtClean="0"/>
          </a:p>
          <a:p>
            <a:endParaRPr lang="cs-CZ" dirty="0"/>
          </a:p>
          <a:p>
            <a:endParaRPr lang="cs-CZ" sz="800" dirty="0" smtClean="0"/>
          </a:p>
          <a:p>
            <a:endParaRPr lang="cs-CZ" sz="800" dirty="0"/>
          </a:p>
        </p:txBody>
      </p:sp>
      <p:pic>
        <p:nvPicPr>
          <p:cNvPr id="2052" name="Picture 4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7188" y="60243"/>
            <a:ext cx="3082054" cy="396044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4" name="Obdélník 3"/>
          <p:cNvSpPr/>
          <p:nvPr/>
        </p:nvSpPr>
        <p:spPr>
          <a:xfrm>
            <a:off x="32858" y="4077072"/>
            <a:ext cx="8859621" cy="4431983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sz="900" dirty="0" smtClean="0">
                <a:hlinkClick r:id="rId3"/>
              </a:rPr>
              <a:t>http://www.cot.cz/data/cesky/01_12/12_reg_1.htm</a:t>
            </a:r>
            <a:r>
              <a:rPr lang="cs-CZ" sz="900" dirty="0" smtClean="0"/>
              <a:t>			</a:t>
            </a:r>
            <a:r>
              <a:rPr lang="cs-CZ" sz="900" dirty="0" smtClean="0">
                <a:hlinkClick r:id="rId4"/>
              </a:rPr>
              <a:t>http://cs.wikipedia.org/wiki/</a:t>
            </a:r>
            <a:r>
              <a:rPr lang="cs-CZ" sz="900" dirty="0" err="1" smtClean="0">
                <a:hlinkClick r:id="rId4"/>
              </a:rPr>
              <a:t>Soubor:Plzen_Region_CoA_CZ.svg</a:t>
            </a:r>
            <a:r>
              <a:rPr lang="cs-CZ" sz="900" dirty="0" smtClean="0"/>
              <a:t>, Tomáš Urban</a:t>
            </a:r>
          </a:p>
          <a:p>
            <a:endParaRPr lang="cs-CZ" sz="900" dirty="0"/>
          </a:p>
          <a:p>
            <a:endParaRPr lang="cs-CZ" sz="900" dirty="0" smtClean="0"/>
          </a:p>
          <a:p>
            <a:r>
              <a:rPr lang="cs-CZ" sz="2000" dirty="0" smtClean="0"/>
              <a:t>Krajské město: Plzeň</a:t>
            </a:r>
          </a:p>
          <a:p>
            <a:r>
              <a:rPr lang="cs-CZ" sz="2000" dirty="0" smtClean="0"/>
              <a:t>Další města: Tachov</a:t>
            </a:r>
          </a:p>
          <a:p>
            <a:r>
              <a:rPr lang="cs-CZ" sz="2000" dirty="0"/>
              <a:t>	 </a:t>
            </a:r>
            <a:r>
              <a:rPr lang="cs-CZ" sz="2000" dirty="0" smtClean="0"/>
              <a:t>      Domažlice</a:t>
            </a:r>
          </a:p>
          <a:p>
            <a:r>
              <a:rPr lang="cs-CZ" sz="2000" dirty="0"/>
              <a:t>	</a:t>
            </a:r>
            <a:r>
              <a:rPr lang="cs-CZ" sz="2000" dirty="0" smtClean="0"/>
              <a:t>       Klatovy</a:t>
            </a:r>
          </a:p>
          <a:p>
            <a:r>
              <a:rPr lang="cs-CZ" sz="2000" dirty="0"/>
              <a:t>	</a:t>
            </a:r>
            <a:r>
              <a:rPr lang="cs-CZ" sz="2000" dirty="0" smtClean="0"/>
              <a:t>       Rokycany</a:t>
            </a:r>
          </a:p>
          <a:p>
            <a:r>
              <a:rPr lang="cs-CZ" sz="2000" dirty="0"/>
              <a:t>	 </a:t>
            </a:r>
            <a:r>
              <a:rPr lang="cs-CZ" sz="2000" dirty="0" smtClean="0"/>
              <a:t>      Sušice,…</a:t>
            </a:r>
            <a:endParaRPr lang="cs-CZ" sz="2000" dirty="0"/>
          </a:p>
          <a:p>
            <a:endParaRPr lang="cs-CZ" sz="900" dirty="0" smtClean="0"/>
          </a:p>
          <a:p>
            <a:endParaRPr lang="cs-CZ" sz="900" dirty="0"/>
          </a:p>
          <a:p>
            <a:endParaRPr lang="cs-CZ" sz="900" dirty="0" smtClean="0"/>
          </a:p>
          <a:p>
            <a:endParaRPr lang="cs-CZ" sz="900" dirty="0"/>
          </a:p>
          <a:p>
            <a:endParaRPr lang="cs-CZ" sz="900" dirty="0" smtClean="0"/>
          </a:p>
          <a:p>
            <a:endParaRPr lang="cs-CZ" sz="900" dirty="0"/>
          </a:p>
          <a:p>
            <a:endParaRPr lang="cs-CZ" sz="900" dirty="0" smtClean="0"/>
          </a:p>
          <a:p>
            <a:endParaRPr lang="cs-CZ" sz="900" dirty="0"/>
          </a:p>
          <a:p>
            <a:endParaRPr lang="cs-CZ" sz="900" dirty="0" smtClean="0"/>
          </a:p>
          <a:p>
            <a:endParaRPr lang="cs-CZ" sz="900" dirty="0"/>
          </a:p>
          <a:p>
            <a:endParaRPr lang="cs-CZ" sz="900" dirty="0" smtClean="0"/>
          </a:p>
          <a:p>
            <a:endParaRPr lang="cs-CZ" sz="900" dirty="0"/>
          </a:p>
          <a:p>
            <a:endParaRPr lang="cs-CZ" sz="900" dirty="0" smtClean="0"/>
          </a:p>
          <a:p>
            <a:endParaRPr lang="cs-CZ" sz="900" dirty="0"/>
          </a:p>
          <a:p>
            <a:endParaRPr lang="cs-CZ" sz="900" dirty="0"/>
          </a:p>
        </p:txBody>
      </p:sp>
      <p:pic>
        <p:nvPicPr>
          <p:cNvPr id="2053" name="Picture 5"/>
          <p:cNvPicPr>
            <a:picLocks noChangeAspect="1" noChangeArrowheads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076056" y="221308"/>
            <a:ext cx="3019797" cy="363831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val="150146565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0" y="0"/>
            <a:ext cx="9144000" cy="6858000"/>
          </a:xfrm>
          <a:blipFill dpi="0" rotWithShape="1">
            <a:blip r:embed="rId2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a:blipFill>
        </p:spPr>
        <p:txBody>
          <a:bodyPr>
            <a:normAutofit/>
          </a:bodyPr>
          <a:lstStyle/>
          <a:p>
            <a:pPr marL="0" indent="0" algn="ctr">
              <a:buNone/>
            </a:pPr>
            <a:r>
              <a:rPr lang="cs-CZ" sz="9600" dirty="0" smtClean="0"/>
              <a:t>Povrch</a:t>
            </a:r>
          </a:p>
          <a:p>
            <a:pPr marL="0" indent="0" algn="ctr">
              <a:buNone/>
            </a:pPr>
            <a:endParaRPr lang="cs-CZ" sz="9600" dirty="0"/>
          </a:p>
          <a:p>
            <a:pPr marL="0" indent="0" algn="ctr">
              <a:buNone/>
            </a:pPr>
            <a:endParaRPr lang="cs-CZ" sz="9600" dirty="0" smtClean="0"/>
          </a:p>
          <a:p>
            <a:pPr marL="0" indent="0" algn="ctr">
              <a:buNone/>
            </a:pPr>
            <a:endParaRPr lang="cs-CZ" sz="800" dirty="0"/>
          </a:p>
          <a:p>
            <a:pPr marL="0" indent="0" algn="ctr">
              <a:buNone/>
            </a:pPr>
            <a:endParaRPr lang="cs-CZ" sz="800" dirty="0" smtClean="0"/>
          </a:p>
          <a:p>
            <a:pPr marL="0" indent="0" algn="ctr">
              <a:buNone/>
            </a:pPr>
            <a:endParaRPr lang="cs-CZ" sz="800" dirty="0"/>
          </a:p>
          <a:p>
            <a:pPr marL="0" indent="0" algn="ctr">
              <a:buNone/>
            </a:pPr>
            <a:endParaRPr lang="cs-CZ" sz="800" dirty="0" smtClean="0"/>
          </a:p>
          <a:p>
            <a:pPr marL="0" indent="0" algn="ctr">
              <a:buNone/>
            </a:pPr>
            <a:endParaRPr lang="cs-CZ" sz="800" dirty="0"/>
          </a:p>
          <a:p>
            <a:pPr marL="0" indent="0" algn="ctr">
              <a:buNone/>
            </a:pPr>
            <a:endParaRPr lang="cs-CZ" sz="800" dirty="0" smtClean="0"/>
          </a:p>
          <a:p>
            <a:pPr marL="0" indent="0" algn="ctr">
              <a:buNone/>
            </a:pPr>
            <a:endParaRPr lang="cs-CZ" sz="800" dirty="0"/>
          </a:p>
          <a:p>
            <a:pPr marL="0" indent="0" algn="ctr">
              <a:buNone/>
            </a:pPr>
            <a:endParaRPr lang="cs-CZ" sz="800" dirty="0" smtClean="0"/>
          </a:p>
          <a:p>
            <a:pPr marL="0" indent="0" algn="ctr">
              <a:buNone/>
            </a:pPr>
            <a:endParaRPr lang="cs-CZ" sz="800" dirty="0"/>
          </a:p>
          <a:p>
            <a:pPr marL="0" indent="0" algn="ctr">
              <a:buNone/>
            </a:pPr>
            <a:endParaRPr lang="cs-CZ" sz="800" dirty="0" smtClean="0"/>
          </a:p>
          <a:p>
            <a:pPr marL="0" indent="0" algn="ctr">
              <a:buNone/>
            </a:pPr>
            <a:endParaRPr lang="cs-CZ" sz="800" dirty="0"/>
          </a:p>
          <a:p>
            <a:pPr marL="0" indent="0" algn="ctr">
              <a:buNone/>
            </a:pPr>
            <a:r>
              <a:rPr lang="cs-CZ" sz="800" dirty="0" smtClean="0">
                <a:hlinkClick r:id="rId3"/>
              </a:rPr>
              <a:t>http://adadafoto.webzdarma.cz/hory/cesky_les/cesky_les_fotky_01.htm</a:t>
            </a:r>
            <a:endParaRPr lang="cs-CZ" sz="800" dirty="0"/>
          </a:p>
        </p:txBody>
      </p:sp>
    </p:spTree>
    <p:extLst>
      <p:ext uri="{BB962C8B-B14F-4D97-AF65-F5344CB8AC3E}">
        <p14:creationId xmlns:p14="http://schemas.microsoft.com/office/powerpoint/2010/main" val="285715202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Šumava</a:t>
            </a:r>
          </a:p>
          <a:p>
            <a:r>
              <a:rPr lang="cs-CZ" dirty="0" smtClean="0"/>
              <a:t>Český les</a:t>
            </a:r>
          </a:p>
          <a:p>
            <a:r>
              <a:rPr lang="cs-CZ" dirty="0" smtClean="0"/>
              <a:t>Plzeňská pahorkatina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90702362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Český les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cs-CZ" dirty="0" smtClean="0"/>
          </a:p>
          <a:p>
            <a:endParaRPr lang="cs-CZ" dirty="0"/>
          </a:p>
          <a:p>
            <a:endParaRPr lang="cs-CZ" dirty="0" smtClean="0"/>
          </a:p>
          <a:p>
            <a:endParaRPr lang="cs-CZ" dirty="0"/>
          </a:p>
          <a:p>
            <a:endParaRPr lang="cs-CZ" dirty="0" smtClean="0"/>
          </a:p>
          <a:p>
            <a:endParaRPr lang="cs-CZ" dirty="0"/>
          </a:p>
          <a:p>
            <a:endParaRPr lang="cs-CZ" dirty="0" smtClean="0"/>
          </a:p>
          <a:p>
            <a:r>
              <a:rPr lang="cs-CZ" sz="800" dirty="0" smtClean="0">
                <a:hlinkClick r:id="rId2"/>
              </a:rPr>
              <a:t>http://plzensky-kraj.webnode.cz/ch-k-o/</a:t>
            </a:r>
            <a:endParaRPr lang="cs-CZ" sz="800" dirty="0"/>
          </a:p>
        </p:txBody>
      </p:sp>
      <p:pic>
        <p:nvPicPr>
          <p:cNvPr id="3074" name="Picture 2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95536" y="1556792"/>
            <a:ext cx="8325759" cy="394641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val="53738073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0" y="0"/>
            <a:ext cx="9144000" cy="6858000"/>
          </a:xfrm>
          <a:blipFill dpi="0" rotWithShape="1">
            <a:blip r:embed="rId2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a:blipFill>
        </p:spPr>
        <p:txBody>
          <a:bodyPr>
            <a:normAutofit/>
          </a:bodyPr>
          <a:lstStyle/>
          <a:p>
            <a:pPr marL="0" indent="0">
              <a:buNone/>
            </a:pPr>
            <a:r>
              <a:rPr lang="cs-CZ" sz="9600" dirty="0" smtClean="0"/>
              <a:t>Vodstvo</a:t>
            </a:r>
            <a:endParaRPr lang="cs-CZ" sz="9600" dirty="0"/>
          </a:p>
        </p:txBody>
      </p:sp>
    </p:spTree>
    <p:extLst>
      <p:ext uri="{BB962C8B-B14F-4D97-AF65-F5344CB8AC3E}">
        <p14:creationId xmlns:p14="http://schemas.microsoft.com/office/powerpoint/2010/main" val="367875280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67544" y="1556792"/>
            <a:ext cx="8229600" cy="4525963"/>
          </a:xfrm>
        </p:spPr>
        <p:txBody>
          <a:bodyPr/>
          <a:lstStyle/>
          <a:p>
            <a:r>
              <a:rPr lang="cs-CZ" dirty="0" smtClean="0"/>
              <a:t>Berounka</a:t>
            </a:r>
          </a:p>
          <a:p>
            <a:r>
              <a:rPr lang="cs-CZ" dirty="0" smtClean="0"/>
              <a:t>Mže</a:t>
            </a:r>
          </a:p>
          <a:p>
            <a:r>
              <a:rPr lang="cs-CZ" dirty="0" smtClean="0"/>
              <a:t>Radbuza</a:t>
            </a:r>
          </a:p>
          <a:p>
            <a:r>
              <a:rPr lang="cs-CZ" dirty="0" smtClean="0"/>
              <a:t>Úhlava</a:t>
            </a:r>
          </a:p>
          <a:p>
            <a:r>
              <a:rPr lang="cs-CZ" dirty="0" smtClean="0"/>
              <a:t>Úslava</a:t>
            </a:r>
          </a:p>
          <a:p>
            <a:r>
              <a:rPr lang="cs-CZ" dirty="0" smtClean="0"/>
              <a:t>Otava</a:t>
            </a:r>
          </a:p>
          <a:p>
            <a:r>
              <a:rPr lang="cs-CZ" dirty="0" smtClean="0"/>
              <a:t>Nádrž: Hracholusky</a:t>
            </a:r>
          </a:p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66829728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Berounka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cs-CZ" dirty="0" smtClean="0"/>
          </a:p>
          <a:p>
            <a:endParaRPr lang="cs-CZ" dirty="0"/>
          </a:p>
          <a:p>
            <a:endParaRPr lang="cs-CZ" dirty="0" smtClean="0"/>
          </a:p>
          <a:p>
            <a:endParaRPr lang="cs-CZ" dirty="0"/>
          </a:p>
          <a:p>
            <a:endParaRPr lang="cs-CZ" dirty="0" smtClean="0"/>
          </a:p>
          <a:p>
            <a:endParaRPr lang="cs-CZ" dirty="0"/>
          </a:p>
          <a:p>
            <a:endParaRPr lang="cs-CZ" dirty="0" smtClean="0"/>
          </a:p>
          <a:p>
            <a:r>
              <a:rPr lang="cs-CZ" sz="800" dirty="0" smtClean="0">
                <a:hlinkClick r:id="rId2"/>
              </a:rPr>
              <a:t>http://www.navzduchu.cz/cyklo/45-cykloregionu/stredni-berounka-zebrak-a-tocnik/</a:t>
            </a:r>
            <a:endParaRPr lang="cs-CZ" sz="800" dirty="0"/>
          </a:p>
        </p:txBody>
      </p:sp>
      <p:pic>
        <p:nvPicPr>
          <p:cNvPr id="4098" name="Picture 2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57031" y="1400197"/>
            <a:ext cx="8953500" cy="402907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val="353773753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0" y="0"/>
            <a:ext cx="9144000" cy="6858000"/>
          </a:xfrm>
          <a:blipFill dpi="0" rotWithShape="1">
            <a:blip r:embed="rId2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a:blipFill>
        </p:spPr>
        <p:txBody>
          <a:bodyPr>
            <a:normAutofit/>
          </a:bodyPr>
          <a:lstStyle/>
          <a:p>
            <a:pPr marL="0" indent="0">
              <a:buNone/>
            </a:pPr>
            <a:r>
              <a:rPr lang="cs-CZ" sz="6000" dirty="0" smtClean="0"/>
              <a:t>Kulturní a historické zajímavosti</a:t>
            </a:r>
          </a:p>
          <a:p>
            <a:pPr marL="0" indent="0">
              <a:buNone/>
            </a:pPr>
            <a:endParaRPr lang="cs-CZ" sz="6000" dirty="0"/>
          </a:p>
          <a:p>
            <a:pPr marL="0" indent="0">
              <a:buNone/>
            </a:pPr>
            <a:endParaRPr lang="cs-CZ" sz="6000" dirty="0" smtClean="0"/>
          </a:p>
          <a:p>
            <a:pPr marL="0" indent="0">
              <a:buNone/>
            </a:pPr>
            <a:endParaRPr lang="cs-CZ" sz="6000" dirty="0"/>
          </a:p>
          <a:p>
            <a:pPr marL="0" indent="0">
              <a:buNone/>
            </a:pPr>
            <a:endParaRPr lang="cs-CZ" sz="800" dirty="0" smtClean="0"/>
          </a:p>
          <a:p>
            <a:pPr marL="0" indent="0">
              <a:buNone/>
            </a:pPr>
            <a:endParaRPr lang="cs-CZ" sz="800" dirty="0"/>
          </a:p>
          <a:p>
            <a:pPr marL="0" indent="0">
              <a:buNone/>
            </a:pPr>
            <a:endParaRPr lang="cs-CZ" sz="800" dirty="0" smtClean="0"/>
          </a:p>
          <a:p>
            <a:pPr marL="0" indent="0">
              <a:buNone/>
            </a:pPr>
            <a:endParaRPr lang="cs-CZ" sz="800" dirty="0"/>
          </a:p>
          <a:p>
            <a:pPr marL="0" indent="0">
              <a:buNone/>
            </a:pPr>
            <a:endParaRPr lang="cs-CZ" sz="800" dirty="0" smtClean="0"/>
          </a:p>
          <a:p>
            <a:pPr marL="0" indent="0">
              <a:buNone/>
            </a:pPr>
            <a:endParaRPr lang="cs-CZ" sz="800" dirty="0"/>
          </a:p>
          <a:p>
            <a:pPr marL="0" indent="0">
              <a:buNone/>
            </a:pPr>
            <a:endParaRPr lang="cs-CZ" sz="800" dirty="0" smtClean="0"/>
          </a:p>
          <a:p>
            <a:pPr marL="0" indent="0">
              <a:buNone/>
            </a:pPr>
            <a:endParaRPr lang="cs-CZ" sz="800" dirty="0"/>
          </a:p>
          <a:p>
            <a:pPr marL="0" indent="0">
              <a:buNone/>
            </a:pPr>
            <a:endParaRPr lang="cs-CZ" sz="800" dirty="0" smtClean="0"/>
          </a:p>
          <a:p>
            <a:pPr marL="0" indent="0">
              <a:buNone/>
            </a:pPr>
            <a:r>
              <a:rPr lang="cs-CZ" sz="800" dirty="0" smtClean="0">
                <a:hlinkClick r:id="rId3"/>
              </a:rPr>
              <a:t>http://hany.info/cz/galerie/rabi-zricenina-hradu-otava-predhuri-sumavy-kostel-nejsvetejsi-troice-obec.html</a:t>
            </a:r>
            <a:endParaRPr lang="cs-CZ" sz="800" dirty="0"/>
          </a:p>
        </p:txBody>
      </p:sp>
    </p:spTree>
    <p:extLst>
      <p:ext uri="{BB962C8B-B14F-4D97-AF65-F5344CB8AC3E}">
        <p14:creationId xmlns:p14="http://schemas.microsoft.com/office/powerpoint/2010/main" val="72524942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Domažlice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1600200"/>
            <a:ext cx="8229600" cy="5257800"/>
          </a:xfrm>
        </p:spPr>
        <p:txBody>
          <a:bodyPr/>
          <a:lstStyle/>
          <a:p>
            <a:endParaRPr lang="cs-CZ" dirty="0" smtClean="0"/>
          </a:p>
          <a:p>
            <a:endParaRPr lang="cs-CZ" dirty="0"/>
          </a:p>
          <a:p>
            <a:endParaRPr lang="cs-CZ" dirty="0" smtClean="0"/>
          </a:p>
          <a:p>
            <a:endParaRPr lang="cs-CZ" dirty="0"/>
          </a:p>
          <a:p>
            <a:endParaRPr lang="cs-CZ" dirty="0" smtClean="0"/>
          </a:p>
          <a:p>
            <a:endParaRPr lang="cs-CZ" dirty="0"/>
          </a:p>
          <a:p>
            <a:endParaRPr lang="cs-CZ" dirty="0" smtClean="0"/>
          </a:p>
          <a:p>
            <a:endParaRPr lang="cs-CZ" dirty="0"/>
          </a:p>
          <a:p>
            <a:endParaRPr lang="cs-CZ" sz="800" dirty="0" smtClean="0"/>
          </a:p>
          <a:p>
            <a:endParaRPr lang="cs-CZ" sz="800" dirty="0"/>
          </a:p>
          <a:p>
            <a:r>
              <a:rPr lang="cs-CZ" sz="800" dirty="0" smtClean="0">
                <a:hlinkClick r:id="rId2"/>
              </a:rPr>
              <a:t>http://www.domazlice.info/o-domazlicich/pamatky/domazlice/domazlicke-namesti.html</a:t>
            </a:r>
            <a:endParaRPr lang="cs-CZ" sz="800" dirty="0"/>
          </a:p>
          <a:p>
            <a:endParaRPr lang="cs-CZ" dirty="0" smtClean="0"/>
          </a:p>
          <a:p>
            <a:endParaRPr lang="cs-CZ" dirty="0"/>
          </a:p>
        </p:txBody>
      </p:sp>
      <p:pic>
        <p:nvPicPr>
          <p:cNvPr id="5122" name="Picture 2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475656" y="1390648"/>
            <a:ext cx="5837634" cy="499701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val="232463070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Švihov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539552" y="1428317"/>
            <a:ext cx="8229600" cy="5241043"/>
          </a:xfrm>
        </p:spPr>
        <p:txBody>
          <a:bodyPr/>
          <a:lstStyle/>
          <a:p>
            <a:endParaRPr lang="cs-CZ" dirty="0" smtClean="0"/>
          </a:p>
          <a:p>
            <a:endParaRPr lang="cs-CZ" dirty="0"/>
          </a:p>
          <a:p>
            <a:endParaRPr lang="cs-CZ" dirty="0" smtClean="0"/>
          </a:p>
          <a:p>
            <a:endParaRPr lang="cs-CZ" dirty="0"/>
          </a:p>
          <a:p>
            <a:endParaRPr lang="cs-CZ" dirty="0" smtClean="0"/>
          </a:p>
          <a:p>
            <a:endParaRPr lang="cs-CZ" dirty="0"/>
          </a:p>
          <a:p>
            <a:endParaRPr lang="cs-CZ" dirty="0" smtClean="0"/>
          </a:p>
          <a:p>
            <a:endParaRPr lang="cs-CZ" sz="800" dirty="0"/>
          </a:p>
          <a:p>
            <a:endParaRPr lang="cs-CZ" sz="800" dirty="0" smtClean="0"/>
          </a:p>
          <a:p>
            <a:endParaRPr lang="cs-CZ" sz="800" dirty="0"/>
          </a:p>
          <a:p>
            <a:endParaRPr lang="cs-CZ" sz="800" dirty="0" smtClean="0"/>
          </a:p>
          <a:p>
            <a:endParaRPr lang="cs-CZ" sz="800" dirty="0"/>
          </a:p>
          <a:p>
            <a:r>
              <a:rPr lang="cs-CZ" sz="800" dirty="0">
                <a:hlinkClick r:id="rId2"/>
              </a:rPr>
              <a:t>http://www.vitek-paja.com/cz/cesko/svihov</a:t>
            </a:r>
            <a:endParaRPr lang="cs-CZ" sz="800" dirty="0"/>
          </a:p>
          <a:p>
            <a:endParaRPr lang="cs-CZ" dirty="0" smtClean="0"/>
          </a:p>
          <a:p>
            <a:endParaRPr lang="cs-CZ" dirty="0"/>
          </a:p>
          <a:p>
            <a:endParaRPr lang="cs-CZ" dirty="0" smtClean="0"/>
          </a:p>
          <a:p>
            <a:endParaRPr lang="cs-CZ" sz="800" dirty="0"/>
          </a:p>
          <a:p>
            <a:endParaRPr lang="cs-CZ" sz="800" dirty="0" smtClean="0"/>
          </a:p>
          <a:p>
            <a:endParaRPr lang="cs-CZ" sz="800" dirty="0"/>
          </a:p>
          <a:p>
            <a:endParaRPr lang="cs-CZ" sz="800" dirty="0" smtClean="0"/>
          </a:p>
          <a:p>
            <a:endParaRPr lang="cs-CZ" sz="800" dirty="0"/>
          </a:p>
          <a:p>
            <a:endParaRPr lang="cs-CZ" sz="800" dirty="0"/>
          </a:p>
        </p:txBody>
      </p:sp>
      <p:pic>
        <p:nvPicPr>
          <p:cNvPr id="1026" name="Picture 2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475656" y="1428317"/>
            <a:ext cx="5901680" cy="4731718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val="290231972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solidFill>
            <a:srgbClr val="FFC000"/>
          </a:solidFill>
        </p:spPr>
        <p:txBody>
          <a:bodyPr>
            <a:normAutofit fontScale="90000"/>
          </a:bodyPr>
          <a:lstStyle/>
          <a:p>
            <a:r>
              <a:rPr lang="cs-CZ" dirty="0"/>
              <a:t>A teď si vyzkoušíme, co jste si zapamatovali! </a:t>
            </a:r>
            <a:r>
              <a:rPr lang="cs-CZ" dirty="0">
                <a:sym typeface="Wingdings" pitchFamily="2" charset="2"/>
              </a:rPr>
              <a:t>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solidFill>
            <a:schemeClr val="accent6"/>
          </a:solidFill>
        </p:spPr>
        <p:txBody>
          <a:bodyPr>
            <a:normAutofit lnSpcReduction="10000"/>
          </a:bodyPr>
          <a:lstStyle/>
          <a:p>
            <a:r>
              <a:rPr lang="cs-CZ" dirty="0"/>
              <a:t>Co se ti vybaví, když se řekne </a:t>
            </a:r>
            <a:r>
              <a:rPr lang="cs-CZ" dirty="0" smtClean="0"/>
              <a:t>Plzeňský kraj</a:t>
            </a:r>
            <a:r>
              <a:rPr lang="cs-CZ" dirty="0"/>
              <a:t>?</a:t>
            </a:r>
          </a:p>
          <a:p>
            <a:r>
              <a:rPr lang="cs-CZ" dirty="0"/>
              <a:t>Jaké je krajské město </a:t>
            </a:r>
            <a:r>
              <a:rPr lang="cs-CZ" dirty="0" smtClean="0"/>
              <a:t>Plzeňského kraje</a:t>
            </a:r>
            <a:r>
              <a:rPr lang="cs-CZ" dirty="0"/>
              <a:t>?</a:t>
            </a:r>
          </a:p>
          <a:p>
            <a:r>
              <a:rPr lang="cs-CZ" dirty="0"/>
              <a:t>Vzpomeneš si na nějaká další města?</a:t>
            </a:r>
          </a:p>
          <a:p>
            <a:r>
              <a:rPr lang="cs-CZ" dirty="0"/>
              <a:t>Jaké významné řeky protékají tímto krajem?</a:t>
            </a:r>
          </a:p>
          <a:p>
            <a:r>
              <a:rPr lang="cs-CZ" dirty="0"/>
              <a:t>…a co takhle pohoří?</a:t>
            </a:r>
          </a:p>
          <a:p>
            <a:endParaRPr lang="cs-CZ" dirty="0"/>
          </a:p>
          <a:p>
            <a:r>
              <a:rPr lang="cs-CZ" dirty="0"/>
              <a:t>Byl jsi někdy </a:t>
            </a:r>
            <a:r>
              <a:rPr lang="cs-CZ" dirty="0" smtClean="0"/>
              <a:t>v Plzeňském kraji</a:t>
            </a:r>
            <a:r>
              <a:rPr lang="cs-CZ" dirty="0"/>
              <a:t>? Pokud ne, proč by ses tam chtěl podívat?</a:t>
            </a:r>
          </a:p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3470676523"/>
      </p:ext>
    </p:extLst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Použité zdroje: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cs-CZ" sz="1600" dirty="0" smtClean="0">
                <a:hlinkClick r:id="rId2"/>
              </a:rPr>
              <a:t>http://cs.wikipedia.org/</a:t>
            </a:r>
            <a:endParaRPr lang="cs-CZ" sz="1600" dirty="0" smtClean="0"/>
          </a:p>
          <a:p>
            <a:r>
              <a:rPr lang="cs-CZ" sz="1600" dirty="0" smtClean="0">
                <a:hlinkClick r:id="rId3"/>
              </a:rPr>
              <a:t>http://www.cot.cz/data/</a:t>
            </a:r>
            <a:endParaRPr lang="cs-CZ" sz="1600" dirty="0" smtClean="0"/>
          </a:p>
          <a:p>
            <a:r>
              <a:rPr lang="cs-CZ" sz="1600" dirty="0" smtClean="0">
                <a:hlinkClick r:id="rId4"/>
              </a:rPr>
              <a:t>http://adadafoto.webzdarma.cz/</a:t>
            </a:r>
            <a:endParaRPr lang="cs-CZ" sz="1600" dirty="0" smtClean="0"/>
          </a:p>
          <a:p>
            <a:r>
              <a:rPr lang="cs-CZ" sz="1600" dirty="0" smtClean="0">
                <a:hlinkClick r:id="rId5"/>
              </a:rPr>
              <a:t>http://plzensky-kraj.webnode.cz/</a:t>
            </a:r>
            <a:endParaRPr lang="cs-CZ" sz="1600" dirty="0" smtClean="0"/>
          </a:p>
          <a:p>
            <a:r>
              <a:rPr lang="cs-CZ" sz="1600" dirty="0" smtClean="0">
                <a:hlinkClick r:id="rId6"/>
              </a:rPr>
              <a:t>http://www.navzduchu.cz/cyklo/</a:t>
            </a:r>
            <a:endParaRPr lang="cs-CZ" sz="1600" dirty="0" smtClean="0"/>
          </a:p>
          <a:p>
            <a:r>
              <a:rPr lang="cs-CZ" sz="1600" dirty="0" smtClean="0">
                <a:hlinkClick r:id="rId7"/>
              </a:rPr>
              <a:t>http://hany.info/cz/</a:t>
            </a:r>
            <a:endParaRPr lang="cs-CZ" sz="1600" dirty="0" smtClean="0"/>
          </a:p>
          <a:p>
            <a:r>
              <a:rPr lang="cs-CZ" sz="1600" dirty="0">
                <a:hlinkClick r:id="rId8"/>
              </a:rPr>
              <a:t>http://</a:t>
            </a:r>
            <a:r>
              <a:rPr lang="cs-CZ" sz="1600" dirty="0" smtClean="0">
                <a:hlinkClick r:id="rId8"/>
              </a:rPr>
              <a:t>www.domazlice.info/</a:t>
            </a:r>
            <a:endParaRPr lang="cs-CZ" sz="1600" dirty="0" smtClean="0"/>
          </a:p>
          <a:p>
            <a:r>
              <a:rPr lang="cs-CZ" sz="1600" dirty="0">
                <a:hlinkClick r:id="rId9"/>
              </a:rPr>
              <a:t>http://</a:t>
            </a:r>
            <a:r>
              <a:rPr lang="cs-CZ" sz="1600" dirty="0" smtClean="0">
                <a:hlinkClick r:id="rId9"/>
              </a:rPr>
              <a:t>www.vitek-paja.com/</a:t>
            </a:r>
            <a:endParaRPr lang="cs-CZ" sz="1600" dirty="0" smtClean="0"/>
          </a:p>
          <a:p>
            <a:endParaRPr lang="cs-CZ" sz="1600" dirty="0" smtClean="0"/>
          </a:p>
          <a:p>
            <a:endParaRPr lang="cs-CZ" sz="1600" dirty="0" smtClean="0"/>
          </a:p>
          <a:p>
            <a:endParaRPr lang="cs-CZ" sz="1600" dirty="0"/>
          </a:p>
        </p:txBody>
      </p:sp>
    </p:spTree>
    <p:extLst>
      <p:ext uri="{BB962C8B-B14F-4D97-AF65-F5344CB8AC3E}">
        <p14:creationId xmlns:p14="http://schemas.microsoft.com/office/powerpoint/2010/main" val="82835601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32</TotalTime>
  <Words>212</Words>
  <Application>Microsoft Office PowerPoint</Application>
  <PresentationFormat>Předvádění na obrazovce (4:3)</PresentationFormat>
  <Paragraphs>159</Paragraphs>
  <Slides>14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14</vt:i4>
      </vt:variant>
    </vt:vector>
  </HeadingPairs>
  <TitlesOfParts>
    <vt:vector size="15" baseType="lpstr">
      <vt:lpstr>Motiv systému Office</vt:lpstr>
      <vt:lpstr>Prezentace aplikace PowerPoint</vt:lpstr>
      <vt:lpstr>Plzeňský kraj</vt:lpstr>
      <vt:lpstr>             </vt:lpstr>
      <vt:lpstr>Prezentace aplikace PowerPoint</vt:lpstr>
      <vt:lpstr>Prezentace aplikace PowerPoint</vt:lpstr>
      <vt:lpstr>Český les</vt:lpstr>
      <vt:lpstr>Prezentace aplikace PowerPoint</vt:lpstr>
      <vt:lpstr>Prezentace aplikace PowerPoint</vt:lpstr>
      <vt:lpstr>Berounka</vt:lpstr>
      <vt:lpstr>Prezentace aplikace PowerPoint</vt:lpstr>
      <vt:lpstr>Domažlice</vt:lpstr>
      <vt:lpstr>Švihov</vt:lpstr>
      <vt:lpstr>A teď si vyzkoušíme, co jste si zapamatovali! </vt:lpstr>
      <vt:lpstr>Použité zdroje: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Plzeňský kraj</dc:title>
  <dc:creator>uživatel</dc:creator>
  <cp:lastModifiedBy>uživatel</cp:lastModifiedBy>
  <cp:revision>11</cp:revision>
  <dcterms:created xsi:type="dcterms:W3CDTF">2013-07-12T12:08:07Z</dcterms:created>
  <dcterms:modified xsi:type="dcterms:W3CDTF">2013-07-12T15:01:56Z</dcterms:modified>
</cp:coreProperties>
</file>