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545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708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649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014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793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451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638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87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788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690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00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651C1B-317A-4043-8B58-74B4840DDE8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A5A70B-C795-49B4-A34E-E0177C6E47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523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2004_Kralovehradecky_kraj.PN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radec_Kralove_Region_CoA_CZ.svg" TargetMode="External"/><Relationship Id="rId2" Type="http://schemas.openxmlformats.org/officeDocument/2006/relationships/hyperlink" Target="http://www.hotel-ubytovani.com/hotely-penziony-Kralovehradecky-kraj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boudamama.cz/krkonose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quido.cz/priroda/obrazky/prachovske_skaly_1_v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stnezeny.cz/index.asp?menu=716&amp;record=9148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adadafoto.webzdarma.cz/hory/krkonose/krkonose_fotky_01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yraj.info/detpamatka.asp?id=18&amp;p=3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aneris.cz/images/craj/jicin/jicin_namesti08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hustopece.cz/babiccino-udoli-zajezd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astnezeny.cz/" TargetMode="External"/><Relationship Id="rId3" Type="http://schemas.openxmlformats.org/officeDocument/2006/relationships/hyperlink" Target="http://www.hotel-ttc.cz/" TargetMode="External"/><Relationship Id="rId7" Type="http://schemas.openxmlformats.org/officeDocument/2006/relationships/hyperlink" Target="http://adadafoto.webzdarma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quido.cz/" TargetMode="External"/><Relationship Id="rId5" Type="http://schemas.openxmlformats.org/officeDocument/2006/relationships/hyperlink" Target="http://www.boudamama.cz/" TargetMode="External"/><Relationship Id="rId4" Type="http://schemas.openxmlformats.org/officeDocument/2006/relationships/hyperlink" Target="http://www.hotel-ubytovani.com/" TargetMode="External"/><Relationship Id="rId9" Type="http://schemas.openxmlformats.org/officeDocument/2006/relationships/hyperlink" Target="http://www.ceskyraj.info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785440434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VY_32_INOVACE_XI_Vl2_7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ČR-Královéhradecký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12.7.2013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1404222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Královéhradecký kraj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933056"/>
            <a:ext cx="6400800" cy="292494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l"/>
            <a:endParaRPr lang="cs-CZ" sz="800" dirty="0" smtClean="0"/>
          </a:p>
          <a:p>
            <a:pPr algn="l"/>
            <a:endParaRPr lang="cs-CZ" sz="800" dirty="0"/>
          </a:p>
          <a:p>
            <a:pPr algn="l"/>
            <a:endParaRPr lang="cs-CZ" sz="800" dirty="0" smtClean="0"/>
          </a:p>
          <a:p>
            <a:pPr algn="l"/>
            <a:r>
              <a:rPr lang="cs-CZ" sz="800" dirty="0" err="1" smtClean="0"/>
              <a:t>Hustoles</a:t>
            </a:r>
            <a:r>
              <a:rPr lang="cs-CZ" sz="800" dirty="0" smtClean="0"/>
              <a:t>, </a:t>
            </a:r>
            <a:r>
              <a:rPr lang="cs-CZ" sz="800" dirty="0" smtClean="0">
                <a:hlinkClick r:id="rId2"/>
              </a:rPr>
              <a:t>http://cs.wikipedia.org/wiki/Soubor:2004_Kralovehradecky_kraj.PNG</a:t>
            </a:r>
            <a:endParaRPr lang="cs-CZ" sz="800" dirty="0"/>
          </a:p>
        </p:txBody>
      </p:sp>
      <p:pic>
        <p:nvPicPr>
          <p:cNvPr id="1026" name="Picture 2" descr="Soubor:2004 Kralovehradecky kraj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7737924" cy="4450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4954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r>
              <a:rPr lang="cs-CZ" sz="800" dirty="0" smtClean="0">
                <a:hlinkClick r:id="rId2"/>
              </a:rPr>
              <a:t>http://www.hotel-ubytovani.com/hotely-penziony-Kralovehradecky-kraj.htm</a:t>
            </a:r>
            <a:r>
              <a:rPr lang="cs-CZ" sz="800" dirty="0" smtClean="0"/>
              <a:t>		</a:t>
            </a:r>
            <a:r>
              <a:rPr lang="cs-CZ" sz="800" dirty="0" smtClean="0">
                <a:hlinkClick r:id="rId3"/>
              </a:rPr>
              <a:t>http://cs.wikipedia.org/wiki/Soubor:Hradec_Kralove_Region_CoA_CZ.svg</a:t>
            </a:r>
            <a:endParaRPr lang="cs-CZ" sz="800" dirty="0" smtClean="0"/>
          </a:p>
          <a:p>
            <a:r>
              <a:rPr lang="cs-CZ" sz="800" dirty="0" smtClean="0"/>
              <a:t>	</a:t>
            </a:r>
          </a:p>
          <a:p>
            <a:endParaRPr lang="cs-CZ" dirty="0"/>
          </a:p>
          <a:p>
            <a:endParaRPr lang="cs-CZ" sz="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021" y="1052736"/>
            <a:ext cx="4160267" cy="3212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83060"/>
            <a:ext cx="2450433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22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10400" dirty="0" smtClean="0"/>
              <a:t> </a:t>
            </a:r>
            <a:r>
              <a:rPr lang="cs-CZ" sz="18500" dirty="0" smtClean="0"/>
              <a:t>Povrch</a:t>
            </a:r>
            <a:endParaRPr lang="cs-CZ" sz="26500" dirty="0" smtClean="0"/>
          </a:p>
          <a:p>
            <a:pPr marL="0" indent="0">
              <a:buNone/>
            </a:pPr>
            <a:endParaRPr lang="cs-CZ" sz="10400" dirty="0"/>
          </a:p>
          <a:p>
            <a:pPr marL="0" indent="0">
              <a:buNone/>
            </a:pPr>
            <a:endParaRPr lang="cs-CZ" sz="10400" dirty="0" smtClean="0"/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2000" dirty="0" smtClean="0"/>
              <a:t> http://www.hotel-ttc.cz/tipy-na-vylet/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4249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chemeClr val="accent3">
                  <a:shade val="30000"/>
                  <a:satMod val="115000"/>
                </a:schemeClr>
              </a:gs>
              <a:gs pos="50000">
                <a:schemeClr val="accent3">
                  <a:shade val="67500"/>
                  <a:satMod val="115000"/>
                </a:schemeClr>
              </a:gs>
              <a:gs pos="100000">
                <a:schemeClr val="accent3">
                  <a:shade val="100000"/>
                  <a:satMod val="115000"/>
                </a:schemeClr>
              </a:gs>
            </a:gsLst>
            <a:lin ang="8100000" scaled="1"/>
            <a:tileRect/>
          </a:gra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Krkonoše</a:t>
            </a:r>
          </a:p>
          <a:p>
            <a:endParaRPr lang="cs-CZ" dirty="0" smtClean="0"/>
          </a:p>
          <a:p>
            <a:r>
              <a:rPr lang="cs-CZ" dirty="0" smtClean="0"/>
              <a:t>Orlické hory</a:t>
            </a:r>
          </a:p>
          <a:p>
            <a:endParaRPr lang="cs-CZ" dirty="0" smtClean="0"/>
          </a:p>
          <a:p>
            <a:r>
              <a:rPr lang="cs-CZ" dirty="0" smtClean="0"/>
              <a:t>Polabská nížina</a:t>
            </a:r>
          </a:p>
          <a:p>
            <a:endParaRPr lang="cs-CZ" dirty="0" smtClean="0"/>
          </a:p>
          <a:p>
            <a:r>
              <a:rPr lang="cs-CZ" dirty="0" smtClean="0"/>
              <a:t>Prachovské skály</a:t>
            </a:r>
          </a:p>
          <a:p>
            <a:endParaRPr lang="cs-CZ" dirty="0" smtClean="0"/>
          </a:p>
          <a:p>
            <a:r>
              <a:rPr lang="cs-CZ" dirty="0" smtClean="0"/>
              <a:t>Broumovsko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038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Krkonoše (Sněžka)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800" dirty="0">
                <a:hlinkClick r:id="rId2"/>
              </a:rPr>
              <a:t>http://www.boudamama.cz/krkonose/</a:t>
            </a:r>
            <a:endParaRPr lang="cs-CZ" sz="800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6984776" cy="4644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87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Prachovské skály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2"/>
              </a:rPr>
              <a:t>http://www.quido.cz/priroda/obrazky/prachovske_skaly_1_v.jpg</a:t>
            </a:r>
            <a:endParaRPr lang="cs-CZ" sz="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28800"/>
            <a:ext cx="6042248" cy="4531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021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/>
              <a:t>	Vodstvo</a:t>
            </a:r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http://www.stastnezeny.cz/index.asp?menu=716&amp;record=9148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6328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 Labe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1317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http://adadafoto.webzdarma.cz/hory/krkonose/krkonose_fotky_01.htm</a:t>
            </a:r>
            <a:endParaRPr lang="cs-CZ" sz="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6402288" cy="4801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322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99392"/>
            <a:ext cx="9144000" cy="6957392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Historické a kulturní zajímavosti</a:t>
            </a:r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http://www.ceskyraj.info/detpamatka.asp?id=18&amp;p=3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87753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Jičín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sz="800" dirty="0"/>
          </a:p>
          <a:p>
            <a:r>
              <a:rPr lang="cs-CZ" sz="800" dirty="0">
                <a:hlinkClick r:id="rId2"/>
              </a:rPr>
              <a:t>http://www.aneris.cz/images/craj/jicin/jicin_namesti08.JPG</a:t>
            </a:r>
            <a:endParaRPr lang="cs-CZ" sz="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6752"/>
            <a:ext cx="6840760" cy="5130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127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Babiččino údolí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r>
              <a:rPr lang="cs-CZ" sz="800" dirty="0">
                <a:hlinkClick r:id="rId2"/>
              </a:rPr>
              <a:t>http://www.hustopece.cz/babiccino-udoli-zajezd</a:t>
            </a:r>
            <a:endParaRPr lang="cs-CZ" sz="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6911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/>
              <a:t>A teď si vyzkoušíme, co jste si zapamatovali! </a:t>
            </a:r>
            <a:r>
              <a:rPr lang="cs-CZ" dirty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3300"/>
          </a:solidFill>
        </p:spPr>
        <p:txBody>
          <a:bodyPr>
            <a:normAutofit fontScale="92500" lnSpcReduction="10000"/>
          </a:bodyPr>
          <a:lstStyle/>
          <a:p>
            <a:r>
              <a:rPr lang="cs-CZ" dirty="0"/>
              <a:t>Co se ti vybaví, když se řekne </a:t>
            </a:r>
            <a:r>
              <a:rPr lang="cs-CZ" dirty="0" smtClean="0"/>
              <a:t>Královéhradecký kraj</a:t>
            </a:r>
            <a:r>
              <a:rPr lang="cs-CZ" dirty="0"/>
              <a:t>?</a:t>
            </a:r>
          </a:p>
          <a:p>
            <a:r>
              <a:rPr lang="cs-CZ" dirty="0"/>
              <a:t>Jaké je krajské město </a:t>
            </a:r>
            <a:r>
              <a:rPr lang="cs-CZ" dirty="0" smtClean="0"/>
              <a:t>Královéhradeckého kraje</a:t>
            </a:r>
            <a:r>
              <a:rPr lang="cs-CZ" dirty="0"/>
              <a:t>?</a:t>
            </a:r>
          </a:p>
          <a:p>
            <a:r>
              <a:rPr lang="cs-CZ" dirty="0"/>
              <a:t>Vzpomeneš si na nějaká další města?</a:t>
            </a:r>
          </a:p>
          <a:p>
            <a:r>
              <a:rPr lang="cs-CZ" dirty="0"/>
              <a:t>Jaké významné řeky protékají tímto krajem?</a:t>
            </a:r>
          </a:p>
          <a:p>
            <a:r>
              <a:rPr lang="cs-CZ" dirty="0"/>
              <a:t>…a co takhle pohoří?</a:t>
            </a:r>
          </a:p>
          <a:p>
            <a:endParaRPr lang="cs-CZ" dirty="0"/>
          </a:p>
          <a:p>
            <a:r>
              <a:rPr lang="cs-CZ" dirty="0"/>
              <a:t>Byl jsi někdy v </a:t>
            </a:r>
            <a:r>
              <a:rPr lang="cs-CZ" dirty="0" smtClean="0"/>
              <a:t>Královéhradeckém kraji</a:t>
            </a:r>
            <a:r>
              <a:rPr lang="cs-CZ" dirty="0"/>
              <a:t>? Pokud ne, proč by ses tam chtěl podívat?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7392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http://cs.wikipedia.org/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http://www.hotel-ttc.cz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www.hotel-ubytovani.com/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http://www.boudamama.cz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http://www.quido.cz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adadafoto.webzdarma.cz/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http://www.stastnezeny.cz</a:t>
            </a:r>
            <a:r>
              <a:rPr lang="cs-CZ" sz="1600" dirty="0" smtClean="0">
                <a:hlinkClick r:id="rId8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http://www.ceskyraj.info</a:t>
            </a:r>
            <a:r>
              <a:rPr lang="cs-CZ" sz="1600" dirty="0" smtClean="0">
                <a:hlinkClick r:id="rId9"/>
              </a:rPr>
              <a:t>/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36719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217</Words>
  <Application>Microsoft Office PowerPoint</Application>
  <PresentationFormat>Předvádění na obrazovce (4:3)</PresentationFormat>
  <Paragraphs>216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Královéhradecký kraj</vt:lpstr>
      <vt:lpstr>Prezentace aplikace PowerPoint</vt:lpstr>
      <vt:lpstr>Prezentace aplikace PowerPoint</vt:lpstr>
      <vt:lpstr>Prezentace aplikace PowerPoint</vt:lpstr>
      <vt:lpstr>Krkonoše (Sněžka)</vt:lpstr>
      <vt:lpstr>Prachovské skály</vt:lpstr>
      <vt:lpstr>Prezentace aplikace PowerPoint</vt:lpstr>
      <vt:lpstr>Pramen Labe</vt:lpstr>
      <vt:lpstr>Prezentace aplikace PowerPoint</vt:lpstr>
      <vt:lpstr>Jičín</vt:lpstr>
      <vt:lpstr>Babiččino údolí</vt:lpstr>
      <vt:lpstr>A teď si vyzkoušíme, co jste si zapamatovali! 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Královéhradecký kraj</dc:title>
  <dc:creator>uživatel</dc:creator>
  <cp:lastModifiedBy>uživatel</cp:lastModifiedBy>
  <cp:revision>10</cp:revision>
  <dcterms:created xsi:type="dcterms:W3CDTF">2013-07-12T14:21:46Z</dcterms:created>
  <dcterms:modified xsi:type="dcterms:W3CDTF">2013-07-12T16:28:24Z</dcterms:modified>
</cp:coreProperties>
</file>