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7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565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185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094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019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8631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679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5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75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607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64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22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B7B7D-0549-4782-BE3B-547A018EB715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7085B-DD3C-45BD-9C4A-700A8A24F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068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Jihomoravsky_kraj.PN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_Moravian_Region_CoA_CZ.svg" TargetMode="External"/><Relationship Id="rId2" Type="http://schemas.openxmlformats.org/officeDocument/2006/relationships/hyperlink" Target="http://www.hotel-ubytovani.com/hotely-penziony-Jihomoravs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cznojmo.cz/clenove-voc-znojmo/vinice-hnanice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fotky.tauchman.cz/galerie-akce-20070928-Palava-Lednickovalticky-areal-a-Pavlovske-vrch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jadamkuv.txt.cz/clanky/32129/rybarske-reviry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let-balonem.cz/img/gallery/foto5big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prague-transfers-services.com/cs/vylet-lednicko-valticky-areal-50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marquel.net/panorama/data/Brno-spilberk-1/Brno-spilberk-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gue-transfers-services.com/" TargetMode="External"/><Relationship Id="rId3" Type="http://schemas.openxmlformats.org/officeDocument/2006/relationships/hyperlink" Target="http://www.hotel-ubytovani.com/hotely-penziony-Jihomoravsky-kraj.htm" TargetMode="External"/><Relationship Id="rId7" Type="http://schemas.openxmlformats.org/officeDocument/2006/relationships/hyperlink" Target="http://www.let-balonem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adamkuv.txt.cz/" TargetMode="External"/><Relationship Id="rId5" Type="http://schemas.openxmlformats.org/officeDocument/2006/relationships/hyperlink" Target="http://fotky.tauchman.cz/" TargetMode="External"/><Relationship Id="rId4" Type="http://schemas.openxmlformats.org/officeDocument/2006/relationships/hyperlink" Target="http://www.vocznojmo.cz/" TargetMode="External"/><Relationship Id="rId9" Type="http://schemas.openxmlformats.org/officeDocument/2006/relationships/hyperlink" Target="http://www.marquel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880098641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VY_32_INOVACE_XI_Vl2_10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ČR-Jihomoravský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89873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Jihomoravský kraj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 smtClean="0">
                <a:hlinkClick r:id="rId2"/>
              </a:rPr>
              <a:t>http://cs.wikipedia.org/wiki/Soubor:2004_Jihomoravsky_kraj.PNG</a:t>
            </a:r>
            <a:r>
              <a:rPr lang="cs-CZ" sz="800" dirty="0" smtClean="0"/>
              <a:t>, </a:t>
            </a:r>
            <a:r>
              <a:rPr lang="cs-CZ" sz="800" dirty="0" err="1" smtClean="0"/>
              <a:t>Hustoles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7580570" cy="4359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55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800" dirty="0" smtClean="0">
                <a:hlinkClick r:id="rId2"/>
              </a:rPr>
              <a:t>http://www.hotel-ubytovani.com/hotely-penziony-Jihomoravsky-kraj.htm</a:t>
            </a:r>
            <a:r>
              <a:rPr lang="cs-CZ" sz="800" dirty="0" smtClean="0"/>
              <a:t>		</a:t>
            </a:r>
            <a:r>
              <a:rPr lang="cs-CZ" sz="800" dirty="0" smtClean="0">
                <a:hlinkClick r:id="rId3"/>
              </a:rPr>
              <a:t>http://cs.wikipedia.org/wiki/Soubor:South_Moravian_Region_CoA_CZ.svg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825" y="1196752"/>
            <a:ext cx="4664199" cy="3325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52736"/>
            <a:ext cx="3451845" cy="4158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644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město: Brno</a:t>
            </a:r>
          </a:p>
          <a:p>
            <a:r>
              <a:rPr lang="cs-CZ" dirty="0" smtClean="0"/>
              <a:t>Další města: Znojmo</a:t>
            </a:r>
          </a:p>
          <a:p>
            <a:pPr marL="2286000" lvl="5" indent="0">
              <a:buNone/>
            </a:pPr>
            <a:r>
              <a:rPr lang="cs-CZ" sz="3200" dirty="0" smtClean="0"/>
              <a:t> Hodonín</a:t>
            </a:r>
          </a:p>
          <a:p>
            <a:pPr marL="2286000" lvl="5" indent="0">
              <a:buNone/>
            </a:pPr>
            <a:r>
              <a:rPr lang="cs-CZ" sz="3200" dirty="0" smtClean="0"/>
              <a:t> Břeclav</a:t>
            </a:r>
          </a:p>
          <a:p>
            <a:pPr marL="2286000" lvl="5" indent="0">
              <a:buNone/>
            </a:pPr>
            <a:r>
              <a:rPr lang="cs-CZ" sz="3200" dirty="0" smtClean="0"/>
              <a:t> Blansko</a:t>
            </a:r>
          </a:p>
          <a:p>
            <a:pPr marL="2286000" lvl="5" indent="0">
              <a:buNone/>
            </a:pPr>
            <a:r>
              <a:rPr lang="cs-CZ" sz="3200" dirty="0" smtClean="0"/>
              <a:t> Vyškov</a:t>
            </a:r>
          </a:p>
          <a:p>
            <a:pPr marL="2286000" lvl="5" indent="0">
              <a:buNone/>
            </a:pPr>
            <a:r>
              <a:rPr lang="cs-CZ" sz="3200" dirty="0" smtClean="0"/>
              <a:t> Ivančice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7359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Povrch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800" dirty="0" smtClean="0"/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http://www.vocznojmo.cz/clenove-voc-znojmo/vinice-hnanice/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2191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Dyjsko-svratecký úval</a:t>
            </a:r>
          </a:p>
          <a:p>
            <a:r>
              <a:rPr lang="cs-CZ" dirty="0" smtClean="0"/>
              <a:t>Dolnomoravský úval</a:t>
            </a:r>
          </a:p>
          <a:p>
            <a:r>
              <a:rPr lang="cs-CZ" dirty="0" smtClean="0"/>
              <a:t>Drahanská vrchovina</a:t>
            </a:r>
          </a:p>
          <a:p>
            <a:r>
              <a:rPr lang="cs-CZ" dirty="0" smtClean="0"/>
              <a:t>Pavlovské vrchy</a:t>
            </a:r>
          </a:p>
          <a:p>
            <a:r>
              <a:rPr lang="cs-CZ" dirty="0" smtClean="0"/>
              <a:t>Moravský kras</a:t>
            </a:r>
          </a:p>
          <a:p>
            <a:r>
              <a:rPr lang="cs-CZ" dirty="0" smtClean="0"/>
              <a:t>Českomoravská vrchovina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59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Pavlovské vrchy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http://fotky.tauchman.cz/galerie-akce-20070928-Palava-Lednickovalticky-areal-a-Pavlovske-vrchy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24744"/>
            <a:ext cx="7068277" cy="5301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035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2576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http://jadamkuv.txt.cz/clanky/32129/rybarske-reviry/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86171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1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1">
                  <a:lumMod val="40000"/>
                  <a:lumOff val="6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Morava</a:t>
            </a:r>
          </a:p>
          <a:p>
            <a:r>
              <a:rPr lang="cs-CZ" dirty="0" smtClean="0"/>
              <a:t>Dyje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Nádrže: Nové Mlýny</a:t>
            </a:r>
          </a:p>
          <a:p>
            <a:pPr marL="1371600" lvl="3" indent="0">
              <a:buNone/>
            </a:pPr>
            <a:r>
              <a:rPr lang="cs-CZ" sz="3200" dirty="0" smtClean="0"/>
              <a:t>    Vranov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424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Nádrž Nové Mlýny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 smtClean="0">
                <a:hlinkClick r:id="rId2"/>
              </a:rPr>
              <a:t>http://www.let-balonem.cz/img/gallery/foto5big.jpg</a:t>
            </a:r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24744"/>
            <a:ext cx="7429500" cy="521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472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http://www.prague-transfers-services.com/cs/vylet-lednicko-valticky-areal-50/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7048435" cy="53286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042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Špilberk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>
                <a:hlinkClick r:id="rId2"/>
              </a:rPr>
              <a:t>://</a:t>
            </a:r>
            <a:r>
              <a:rPr lang="cs-CZ" sz="800" dirty="0" smtClean="0">
                <a:hlinkClick r:id="rId2"/>
              </a:rPr>
              <a:t>www.marquel.net/panorama/data/Brno-spilberk-1/Brno-spilberk-1.jpg</a:t>
            </a:r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819020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04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Jihomoravský</a:t>
            </a:r>
          </a:p>
          <a:p>
            <a:pPr marL="0" indent="0">
              <a:buNone/>
            </a:pPr>
            <a:r>
              <a:rPr lang="cs-CZ" dirty="0" smtClean="0"/>
              <a:t>   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Jihomoravského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Jihomoravském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02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hotel-ubytovani.com/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http://www.vocznojmo.cz/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http://fotky.tauchman.cz/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http://jadamkuv.txt.cz/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www.let-balonem.cz/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http://www.prague-transfers-services.com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www.marquel.net/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6457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237</Words>
  <Application>Microsoft Office PowerPoint</Application>
  <PresentationFormat>Předvádění na obrazovce (4:3)</PresentationFormat>
  <Paragraphs>155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Jihomoravský kraj</vt:lpstr>
      <vt:lpstr>Prezentace aplikace PowerPoint</vt:lpstr>
      <vt:lpstr>Města</vt:lpstr>
      <vt:lpstr>Prezentace aplikace PowerPoint</vt:lpstr>
      <vt:lpstr>Prezentace aplikace PowerPoint</vt:lpstr>
      <vt:lpstr>Pavlovské vrchy</vt:lpstr>
      <vt:lpstr>Prezentace aplikace PowerPoint</vt:lpstr>
      <vt:lpstr>Prezentace aplikace PowerPoint</vt:lpstr>
      <vt:lpstr>Nádrž Nové Mlýny</vt:lpstr>
      <vt:lpstr>Lednicko-valtický areál</vt:lpstr>
      <vt:lpstr>Špilberk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</cp:revision>
  <dcterms:created xsi:type="dcterms:W3CDTF">2013-07-12T20:03:40Z</dcterms:created>
  <dcterms:modified xsi:type="dcterms:W3CDTF">2013-07-12T20:33:52Z</dcterms:modified>
</cp:coreProperties>
</file>