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5" r:id="rId9"/>
    <p:sldId id="263" r:id="rId10"/>
    <p:sldId id="266" r:id="rId11"/>
    <p:sldId id="268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508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31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463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52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310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849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158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522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116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405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823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8C7DC-4A6A-4DA1-97BE-FF2B474F033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CD8AE-FE7E-48CB-8065-84CFB043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18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Moravskoslezs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ravian-Silesian_Region_CoA_CZ.svg" TargetMode="External"/><Relationship Id="rId2" Type="http://schemas.openxmlformats.org/officeDocument/2006/relationships/hyperlink" Target="http://www.hotel-ubytovani.com/hotely-penziony-Moravskoslezs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regiony.ic.cz/index.php?clanek=povrch&amp;dir=slezsko&amp;menu=slezsko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vyletnik.cz/mistopisny-rejstrik/severni-morava/moravskoslezske-beskydy/6451-ondrejni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jeseniky.com/volny-cas/jachting/yachtsport-slezska-harta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regiony.ic.cz/index.php?clanek=vodstvo&amp;dir=slezsko&amp;menu=slezsk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va.cz/slevy/66/_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ostrava.cz/cs/turista/co-navstivit/okoli-ostravy/hrady-zamk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tel-ubytovani.com/" TargetMode="External"/><Relationship Id="rId7" Type="http://schemas.openxmlformats.org/officeDocument/2006/relationships/hyperlink" Target="http://www.stava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strava.cz/" TargetMode="External"/><Relationship Id="rId5" Type="http://schemas.openxmlformats.org/officeDocument/2006/relationships/hyperlink" Target="http://www.vyletnik.cz/" TargetMode="External"/><Relationship Id="rId4" Type="http://schemas.openxmlformats.org/officeDocument/2006/relationships/hyperlink" Target="http://regiony.ic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016461343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ČR-Moravskoslezský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18353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Moravskoslezský kraj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l"/>
            <a:r>
              <a:rPr lang="cs-CZ" sz="800" dirty="0" smtClean="0">
                <a:hlinkClick r:id="rId2"/>
              </a:rPr>
              <a:t>http://cs.wikipedia.org/wiki/Soubor:2004_Moravskoslezsky_kraj.PNG</a:t>
            </a:r>
            <a:r>
              <a:rPr lang="cs-CZ" sz="800" dirty="0" smtClean="0"/>
              <a:t> </a:t>
            </a:r>
            <a:endParaRPr lang="cs-CZ" sz="800" dirty="0"/>
          </a:p>
        </p:txBody>
      </p:sp>
      <p:pic>
        <p:nvPicPr>
          <p:cNvPr id="1028" name="Picture 4" descr="Soubor:2004 Moravskoslezsky kraj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73" y="1988840"/>
            <a:ext cx="7645048" cy="439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645333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>
                <a:hlinkClick r:id="rId2"/>
              </a:rPr>
              <a:t>http://cs.wikipedia.org/wiki/Soubor:2004_Moravskoslezsky_kraj.PNG</a:t>
            </a:r>
            <a:r>
              <a:rPr lang="cs-CZ" sz="800" dirty="0" smtClean="0"/>
              <a:t>, </a:t>
            </a:r>
            <a:r>
              <a:rPr lang="cs-CZ" sz="800" dirty="0" err="1" smtClean="0"/>
              <a:t>Hustoles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1188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www.hotel-ubytovani.com/hotely-penziony-Moravskoslezsky-kraj.htm</a:t>
            </a:r>
            <a:r>
              <a:rPr lang="cs-CZ" sz="800" dirty="0" smtClean="0"/>
              <a:t> 		</a:t>
            </a:r>
            <a:r>
              <a:rPr lang="cs-CZ" sz="800" dirty="0">
                <a:hlinkClick r:id="rId3"/>
              </a:rPr>
              <a:t>http://cs.wikipedia.org/wiki/Soubor:Moravian-Silesian_Region_CoA_CZ.svg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4948760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64704"/>
            <a:ext cx="3574221" cy="4297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204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Krajské město: Opava</a:t>
            </a:r>
          </a:p>
          <a:p>
            <a:r>
              <a:rPr lang="cs-CZ" dirty="0" smtClean="0"/>
              <a:t>Opava</a:t>
            </a:r>
          </a:p>
          <a:p>
            <a:r>
              <a:rPr lang="cs-CZ" dirty="0" smtClean="0"/>
              <a:t>Karviná</a:t>
            </a:r>
          </a:p>
          <a:p>
            <a:r>
              <a:rPr lang="cs-CZ" dirty="0" smtClean="0"/>
              <a:t>Krnov</a:t>
            </a:r>
          </a:p>
          <a:p>
            <a:r>
              <a:rPr lang="cs-CZ" dirty="0" smtClean="0"/>
              <a:t>Frýdek-</a:t>
            </a:r>
            <a:r>
              <a:rPr lang="cs-CZ" dirty="0" err="1" smtClean="0"/>
              <a:t>Mýstek</a:t>
            </a:r>
            <a:endParaRPr lang="cs-CZ" dirty="0" smtClean="0"/>
          </a:p>
          <a:p>
            <a:r>
              <a:rPr lang="cs-CZ" dirty="0" smtClean="0"/>
              <a:t>Nový Jičín</a:t>
            </a:r>
          </a:p>
          <a:p>
            <a:r>
              <a:rPr lang="cs-CZ" dirty="0" smtClean="0"/>
              <a:t>Třinec</a:t>
            </a:r>
          </a:p>
          <a:p>
            <a:r>
              <a:rPr lang="cs-CZ" dirty="0" smtClean="0"/>
              <a:t>Kopřivnice,…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27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Povrch</a:t>
            </a:r>
          </a:p>
          <a:p>
            <a:pPr marL="0" indent="0" algn="ctr">
              <a:buNone/>
            </a:pPr>
            <a:endParaRPr lang="cs-CZ" sz="6000" dirty="0"/>
          </a:p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endParaRPr lang="cs-CZ" sz="6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http://regiony.ic.cz/index.php?clanek=povrch&amp;dir=slezsko&amp;menu=slezsko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0297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Hrubý Jeseník</a:t>
            </a:r>
          </a:p>
          <a:p>
            <a:endParaRPr lang="cs-CZ" dirty="0" smtClean="0"/>
          </a:p>
          <a:p>
            <a:r>
              <a:rPr lang="cs-CZ" dirty="0" smtClean="0"/>
              <a:t>Nízký Jeseník</a:t>
            </a:r>
          </a:p>
          <a:p>
            <a:endParaRPr lang="cs-CZ" dirty="0" smtClean="0"/>
          </a:p>
          <a:p>
            <a:r>
              <a:rPr lang="cs-CZ" dirty="0" smtClean="0"/>
              <a:t>Moravskoslezské Beskydy</a:t>
            </a:r>
          </a:p>
          <a:p>
            <a:endParaRPr lang="cs-CZ" dirty="0" smtClean="0"/>
          </a:p>
          <a:p>
            <a:r>
              <a:rPr lang="cs-CZ" dirty="0" smtClean="0"/>
              <a:t>Moravská brána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99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Moravskoslezské </a:t>
            </a:r>
            <a:r>
              <a:rPr lang="cs-CZ" dirty="0"/>
              <a:t>B</a:t>
            </a:r>
            <a:r>
              <a:rPr lang="cs-CZ" dirty="0" smtClean="0"/>
              <a:t>eskydy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http://www.vyletnik.cz/mistopisny-rejstrik/severni-morava/moravskoslezske-beskydy/6451-ondrejnik/</a:t>
            </a:r>
            <a:endParaRPr lang="cs-CZ" sz="800" dirty="0"/>
          </a:p>
        </p:txBody>
      </p:sp>
      <p:pic>
        <p:nvPicPr>
          <p:cNvPr id="1026" name="Picture 2" descr="http://www.vyletnik.cz/images/vylet/uzivatele/myslitel/ondrejnik-57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8466055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61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600" dirty="0" smtClean="0"/>
              <a:t>Vodstvo</a:t>
            </a:r>
          </a:p>
          <a:p>
            <a:pPr marL="0" indent="0" algn="ctr">
              <a:buNone/>
            </a:pPr>
            <a:endParaRPr lang="cs-CZ" sz="6600" dirty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endParaRPr lang="cs-CZ" sz="6600" dirty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http://www.ejeseniky.com/volny-cas/jachting/yachtsport-slezska-harta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5864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Opava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Moravice</a:t>
            </a:r>
          </a:p>
          <a:p>
            <a:endParaRPr lang="cs-CZ" dirty="0" smtClean="0"/>
          </a:p>
          <a:p>
            <a:r>
              <a:rPr lang="cs-CZ" dirty="0" smtClean="0"/>
              <a:t>Ostravice</a:t>
            </a:r>
          </a:p>
          <a:p>
            <a:endParaRPr lang="cs-CZ" dirty="0" smtClean="0"/>
          </a:p>
          <a:p>
            <a:r>
              <a:rPr lang="cs-CZ" dirty="0" smtClean="0"/>
              <a:t>Olše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57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Ostravice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http://regiony.ic.cz/index.php?clanek=vodstvo&amp;dir=slezsko&amp;menu=slezsko</a:t>
            </a:r>
            <a:endParaRPr lang="cs-CZ" sz="800" dirty="0"/>
          </a:p>
        </p:txBody>
      </p:sp>
      <p:pic>
        <p:nvPicPr>
          <p:cNvPr id="2050" name="Picture 2" descr="http://regiony.ic.cz/clanky/slezsko/ostravice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4744"/>
            <a:ext cx="6768752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1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Kulturní a historické památky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http://www.stava.cz/slevy/66/_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2070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Hukvaldy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http://www.ostrava.cz/cs/turista/co-navstivit/okoli-ostravy/hrady-zamky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7125816" cy="4878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08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Moravskoslezský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kraj?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Moravskoslezského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Moravskoslezském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5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www.hotel-ubytovani.com/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regiony.ic.cz/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http://www.vyletnik.cz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regiony.ic.cz/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www.ostrava.cz/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http://www.stava.cz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6110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224</Words>
  <Application>Microsoft Office PowerPoint</Application>
  <PresentationFormat>Předvádění na obrazovce (4:3)</PresentationFormat>
  <Paragraphs>148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Moravskoslezský kraj</vt:lpstr>
      <vt:lpstr>Prezentace aplikace PowerPoint</vt:lpstr>
      <vt:lpstr>Města</vt:lpstr>
      <vt:lpstr>Prezentace aplikace PowerPoint</vt:lpstr>
      <vt:lpstr>Prezentace aplikace PowerPoint</vt:lpstr>
      <vt:lpstr>Moravskoslezské Beskydy</vt:lpstr>
      <vt:lpstr>Prezentace aplikace PowerPoint</vt:lpstr>
      <vt:lpstr>Prezentace aplikace PowerPoint</vt:lpstr>
      <vt:lpstr>Ostravice</vt:lpstr>
      <vt:lpstr>Prezentace aplikace PowerPoint</vt:lpstr>
      <vt:lpstr>Hukvaldy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uživatel</dc:creator>
  <cp:lastModifiedBy>uživatel</cp:lastModifiedBy>
  <cp:revision>10</cp:revision>
  <dcterms:created xsi:type="dcterms:W3CDTF">2013-07-12T21:13:15Z</dcterms:created>
  <dcterms:modified xsi:type="dcterms:W3CDTF">2013-07-12T21:33:59Z</dcterms:modified>
</cp:coreProperties>
</file>