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D742"/>
    <a:srgbClr val="F3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9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818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992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80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798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24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42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048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967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04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52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539A2-FC88-492A-8D49-565475B040AD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F103EB-3ABA-4E6D-843D-C620E11D5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14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Zlins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lin_Region_CoA_CZ.svg" TargetMode="External"/><Relationship Id="rId2" Type="http://schemas.openxmlformats.org/officeDocument/2006/relationships/hyperlink" Target="http://www.hotel-ubytovani.com/hotely-penziony-Zlins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sicovky.cz/cs/hory/javorniky/foto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regiony.ic.cz/index.php?clanek=povrch&amp;dir=zlin&amp;menu=zli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lasskemezirici.cz/doc/38627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t-akvarius.webnode.cz/news/reka-morav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y.cz/cs/kvetna-zahrada-kromeriz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vyletyprodeti.cz/zamek-buchlovic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cojeco.cz/index.php?detail=1&amp;id_desc=133975&amp;s_lang=2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y.cz/cs/" TargetMode="External"/><Relationship Id="rId3" Type="http://schemas.openxmlformats.org/officeDocument/2006/relationships/hyperlink" Target="http://www.tisicovky.cz/" TargetMode="External"/><Relationship Id="rId7" Type="http://schemas.openxmlformats.org/officeDocument/2006/relationships/hyperlink" Target="http://www.vyletyprodeti.cz/" TargetMode="External"/><Relationship Id="rId2" Type="http://schemas.openxmlformats.org/officeDocument/2006/relationships/hyperlink" Target="http://www.hotel-ubytovani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t-akvarius.webnode.cz/" TargetMode="External"/><Relationship Id="rId5" Type="http://schemas.openxmlformats.org/officeDocument/2006/relationships/hyperlink" Target="http://www.valasskemezirici.cz/" TargetMode="External"/><Relationship Id="rId4" Type="http://schemas.openxmlformats.org/officeDocument/2006/relationships/hyperlink" Target="http://regiony.ic.cz/" TargetMode="External"/><Relationship Id="rId9" Type="http://schemas.openxmlformats.org/officeDocument/2006/relationships/hyperlink" Target="http://www.cojeco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188966263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ČR-Zlínský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13.7.2013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416019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108012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Zlínský kraj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l"/>
            <a:endParaRPr lang="cs-CZ" sz="800" dirty="0" smtClean="0"/>
          </a:p>
          <a:p>
            <a:pPr algn="l"/>
            <a:endParaRPr lang="cs-CZ" sz="800" dirty="0"/>
          </a:p>
          <a:p>
            <a:pPr algn="l"/>
            <a:r>
              <a:rPr lang="cs-CZ" sz="800" dirty="0" smtClean="0">
                <a:hlinkClick r:id="rId2"/>
              </a:rPr>
              <a:t>http://cs.wikipedia.org/wiki/Soubor:2004_Zlinsky_kraj.PNG</a:t>
            </a:r>
            <a:endParaRPr lang="cs-CZ" sz="800" dirty="0" smtClean="0"/>
          </a:p>
          <a:p>
            <a:pPr algn="l"/>
            <a:r>
              <a:rPr lang="cs-CZ" sz="800" dirty="0" err="1" smtClean="0"/>
              <a:t>Hustoles</a:t>
            </a:r>
            <a:endParaRPr lang="cs-CZ" sz="800" dirty="0"/>
          </a:p>
        </p:txBody>
      </p:sp>
      <p:pic>
        <p:nvPicPr>
          <p:cNvPr id="2050" name="Picture 2" descr="Soubor:2004 Zlinsky kraj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377098" cy="424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02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http://www.hotel-ubytovani.com/hotely-penziony-Zlinsky-kraj.htm</a:t>
            </a:r>
            <a:r>
              <a:rPr lang="cs-CZ" sz="800" dirty="0" smtClean="0"/>
              <a:t> 	</a:t>
            </a:r>
            <a:r>
              <a:rPr lang="cs-CZ" sz="800" dirty="0" smtClean="0">
                <a:hlinkClick r:id="rId3"/>
              </a:rPr>
              <a:t>http://cs.wikipedia.org/wiki/Soubor:Zlin_Region_CoA_CZ.svg</a:t>
            </a:r>
            <a:endParaRPr lang="cs-CZ" sz="800" dirty="0"/>
          </a:p>
        </p:txBody>
      </p:sp>
      <p:pic>
        <p:nvPicPr>
          <p:cNvPr id="1026" name="Picture 2" descr="http://www.hotel-ubytovani.com/img/zlinsky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4499565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Zlin Region CoA CZ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80728"/>
            <a:ext cx="316763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23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město: Zlín</a:t>
            </a:r>
          </a:p>
          <a:p>
            <a:r>
              <a:rPr lang="cs-CZ" dirty="0" smtClean="0"/>
              <a:t>Uherské Hradiště</a:t>
            </a:r>
          </a:p>
          <a:p>
            <a:r>
              <a:rPr lang="cs-CZ" dirty="0" smtClean="0"/>
              <a:t>Luhačovice</a:t>
            </a:r>
          </a:p>
          <a:p>
            <a:r>
              <a:rPr lang="cs-CZ" dirty="0" smtClean="0"/>
              <a:t>Kroměříž</a:t>
            </a:r>
          </a:p>
          <a:p>
            <a:r>
              <a:rPr lang="cs-CZ" dirty="0" smtClean="0"/>
              <a:t>Rožnov pod </a:t>
            </a:r>
            <a:r>
              <a:rPr lang="cs-CZ" dirty="0"/>
              <a:t>R</a:t>
            </a:r>
            <a:r>
              <a:rPr lang="cs-CZ" dirty="0" smtClean="0"/>
              <a:t>adhoštěm</a:t>
            </a:r>
          </a:p>
          <a:p>
            <a:r>
              <a:rPr lang="cs-CZ" dirty="0" smtClean="0"/>
              <a:t>Valašské Meziříčí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2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dirty="0" smtClean="0"/>
              <a:t>Povrch</a:t>
            </a:r>
          </a:p>
          <a:p>
            <a:pPr marL="0" indent="0" algn="ctr">
              <a:buNone/>
            </a:pPr>
            <a:endParaRPr lang="cs-CZ" sz="8000" dirty="0"/>
          </a:p>
          <a:p>
            <a:pPr marL="0" indent="0" algn="ctr">
              <a:buNone/>
            </a:pPr>
            <a:endParaRPr lang="cs-CZ" sz="8000" dirty="0" smtClean="0"/>
          </a:p>
          <a:p>
            <a:pPr marL="0" indent="0" algn="ctr">
              <a:buNone/>
            </a:pPr>
            <a:endParaRPr lang="cs-CZ" sz="8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http://www.tisicovky.cz/cs/hory/javorniky/foto/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54369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Chřiby</a:t>
            </a:r>
          </a:p>
          <a:p>
            <a:endParaRPr lang="cs-CZ" dirty="0" smtClean="0"/>
          </a:p>
          <a:p>
            <a:r>
              <a:rPr lang="cs-CZ" dirty="0" smtClean="0"/>
              <a:t>Javorníky</a:t>
            </a:r>
          </a:p>
          <a:p>
            <a:endParaRPr lang="cs-CZ" dirty="0" smtClean="0"/>
          </a:p>
          <a:p>
            <a:r>
              <a:rPr lang="cs-CZ" dirty="0" smtClean="0"/>
              <a:t>Dolnomoravský úval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Moravskoslezské Beskydy</a:t>
            </a:r>
          </a:p>
          <a:p>
            <a:endParaRPr lang="cs-CZ" dirty="0" smtClean="0"/>
          </a:p>
          <a:p>
            <a:r>
              <a:rPr lang="cs-CZ" dirty="0" smtClean="0"/>
              <a:t>Bílé Karpaty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45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Chřiby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 smtClean="0">
                <a:hlinkClick r:id="rId2"/>
              </a:rPr>
              <a:t>http://regiony.ic.cz/index.php?clanek=povrch&amp;dir=zlin&amp;menu=zlin</a:t>
            </a:r>
            <a:endParaRPr lang="cs-CZ" sz="800" dirty="0"/>
          </a:p>
        </p:txBody>
      </p:sp>
      <p:pic>
        <p:nvPicPr>
          <p:cNvPr id="3074" name="Picture 2" descr="http://regiony.ic.cz/clanky/zlin/karpaty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86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-108520" y="0"/>
            <a:ext cx="925252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600" dirty="0" smtClean="0"/>
              <a:t>Vodstvo</a:t>
            </a:r>
          </a:p>
          <a:p>
            <a:pPr marL="0" indent="0" algn="ctr">
              <a:buNone/>
            </a:pPr>
            <a:endParaRPr lang="cs-CZ" sz="6600" dirty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endParaRPr lang="cs-CZ" sz="6600" dirty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http://www.valasskemezirici.cz/doc/38627/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78408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Morava</a:t>
            </a:r>
          </a:p>
          <a:p>
            <a:endParaRPr lang="cs-CZ" dirty="0" smtClean="0"/>
          </a:p>
          <a:p>
            <a:r>
              <a:rPr lang="cs-CZ" dirty="0" smtClean="0"/>
              <a:t>Bečva</a:t>
            </a:r>
          </a:p>
          <a:p>
            <a:endParaRPr lang="cs-CZ" dirty="0" smtClean="0"/>
          </a:p>
          <a:p>
            <a:r>
              <a:rPr lang="cs-CZ" dirty="0" smtClean="0"/>
              <a:t>Olšava</a:t>
            </a:r>
          </a:p>
          <a:p>
            <a:endParaRPr lang="cs-CZ" dirty="0" smtClean="0"/>
          </a:p>
          <a:p>
            <a:r>
              <a:rPr lang="cs-CZ" dirty="0" smtClean="0"/>
              <a:t>Dřevnice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58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http://ct-akvarius.webnode.cz/news/reka-morava/</a:t>
            </a:r>
            <a:endParaRPr lang="cs-CZ" sz="800" dirty="0"/>
          </a:p>
        </p:txBody>
      </p:sp>
      <p:pic>
        <p:nvPicPr>
          <p:cNvPr id="4098" name="Picture 2" descr="http://files.ct-akvarius.webnode.cz/200013550-9da9d9ea3a/mora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35893"/>
            <a:ext cx="7039879" cy="419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09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94" y="-16701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Kulturní a historické památky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http://botany.cz/cs/kvetna-zahrada-kromeriz/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0842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Buchlovice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2717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900" dirty="0" smtClean="0">
                <a:hlinkClick r:id="rId2"/>
              </a:rPr>
              <a:t>http://www.vyletyprodeti.cz/zamek-buchlovice</a:t>
            </a:r>
            <a:endParaRPr lang="cs-CZ" sz="9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510602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491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http://www.cojeco.cz/index.php?detail=1&amp;id_desc=133975&amp;s_lang=2</a:t>
            </a:r>
            <a:endParaRPr lang="cs-CZ" sz="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24744"/>
            <a:ext cx="6984776" cy="5238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50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0D742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Zlínský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Zlínského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Zlínském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83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http://www.hotel-ubytovani.com/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http://www.tisicovky.cz/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http://regiony.ic.cz/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http://www.valasskemezirici.cz/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http://ct-akvarius.webnode.cz/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http://www.vyletyprodeti.cz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http://botany.cz/cs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www.cojeco.cz/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282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228</Words>
  <Application>Microsoft Office PowerPoint</Application>
  <PresentationFormat>Předvádění na obrazovce (4:3)</PresentationFormat>
  <Paragraphs>153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Zlínský kraj</vt:lpstr>
      <vt:lpstr>Prezentace aplikace PowerPoint</vt:lpstr>
      <vt:lpstr>Města</vt:lpstr>
      <vt:lpstr>Prezentace aplikace PowerPoint</vt:lpstr>
      <vt:lpstr>Prezentace aplikace PowerPoint</vt:lpstr>
      <vt:lpstr>Chřiby</vt:lpstr>
      <vt:lpstr>Prezentace aplikace PowerPoint</vt:lpstr>
      <vt:lpstr>Prezentace aplikace PowerPoint</vt:lpstr>
      <vt:lpstr>Morava</vt:lpstr>
      <vt:lpstr>Prezentace aplikace PowerPoint</vt:lpstr>
      <vt:lpstr>Buchlovice</vt:lpstr>
      <vt:lpstr>Kroměříž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uživatel</dc:creator>
  <cp:lastModifiedBy>uživatel</cp:lastModifiedBy>
  <cp:revision>10</cp:revision>
  <dcterms:created xsi:type="dcterms:W3CDTF">2013-07-12T21:38:22Z</dcterms:created>
  <dcterms:modified xsi:type="dcterms:W3CDTF">2013-07-12T22:02:22Z</dcterms:modified>
</cp:coreProperties>
</file>