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A611E-079E-41E3-90B6-05E16AA72D12}" type="datetimeFigureOut">
              <a:rPr lang="cs-CZ" smtClean="0"/>
              <a:t>13.7.2013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002F6-A248-4A96-90D1-B5985E66C0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7149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A611E-079E-41E3-90B6-05E16AA72D12}" type="datetimeFigureOut">
              <a:rPr lang="cs-CZ" smtClean="0"/>
              <a:t>13.7.2013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002F6-A248-4A96-90D1-B5985E66C0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5012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A611E-079E-41E3-90B6-05E16AA72D12}" type="datetimeFigureOut">
              <a:rPr lang="cs-CZ" smtClean="0"/>
              <a:t>13.7.2013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002F6-A248-4A96-90D1-B5985E66C0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78789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A611E-079E-41E3-90B6-05E16AA72D12}" type="datetimeFigureOut">
              <a:rPr lang="cs-CZ" smtClean="0"/>
              <a:t>13.7.2013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002F6-A248-4A96-90D1-B5985E66C0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11742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A611E-079E-41E3-90B6-05E16AA72D12}" type="datetimeFigureOut">
              <a:rPr lang="cs-CZ" smtClean="0"/>
              <a:t>13.7.2013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002F6-A248-4A96-90D1-B5985E66C0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7200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A611E-079E-41E3-90B6-05E16AA72D12}" type="datetimeFigureOut">
              <a:rPr lang="cs-CZ" smtClean="0"/>
              <a:t>13.7.2013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002F6-A248-4A96-90D1-B5985E66C0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0965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A611E-079E-41E3-90B6-05E16AA72D12}" type="datetimeFigureOut">
              <a:rPr lang="cs-CZ" smtClean="0"/>
              <a:t>13.7.2013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002F6-A248-4A96-90D1-B5985E66C0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664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A611E-079E-41E3-90B6-05E16AA72D12}" type="datetimeFigureOut">
              <a:rPr lang="cs-CZ" smtClean="0"/>
              <a:t>13.7.2013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002F6-A248-4A96-90D1-B5985E66C0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5934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A611E-079E-41E3-90B6-05E16AA72D12}" type="datetimeFigureOut">
              <a:rPr lang="cs-CZ" smtClean="0"/>
              <a:t>13.7.2013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002F6-A248-4A96-90D1-B5985E66C0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1122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A611E-079E-41E3-90B6-05E16AA72D12}" type="datetimeFigureOut">
              <a:rPr lang="cs-CZ" smtClean="0"/>
              <a:t>13.7.2013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002F6-A248-4A96-90D1-B5985E66C0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4758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A611E-079E-41E3-90B6-05E16AA72D12}" type="datetimeFigureOut">
              <a:rPr lang="cs-CZ" smtClean="0"/>
              <a:t>13.7.2013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002F6-A248-4A96-90D1-B5985E66C0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9056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FA611E-079E-41E3-90B6-05E16AA72D12}" type="datetimeFigureOut">
              <a:rPr lang="cs-CZ" smtClean="0"/>
              <a:t>13.7.2013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D002F6-A248-4A96-90D1-B5985E66C0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3360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2004_Praha.png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Soubor:Flag_of_Prague.sv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Soubor:Prague_CoA_CZ.sv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mapa-sveta.info/images/CZ-Mapy/Praha-2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aguecityline.cz/prazske-pamatky/iii-nadvori-prazskeho-hradu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vyletnik.cz/hrady-a-zamky/praha/praha-1-centrum-stare-mesto-josefov-mala/1105-prazsky-hrad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vyletnik.cz/mistopisny-rejstrik/praha/praha-1-centrum-stare-mesto-josefov-mala/1156-staromestske-namesti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ceskebudejovice.casd.cz/o-cem-vypravi-staromestsky-orloj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ww.visitpraha.cz/?artid=42&amp;lang=cz&amp;mode=norma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www.bestholiday.cz/ceska-republika/olympus-digital-camera-3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www.stopin-praha.cz/blog/petrin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www.stopin-praha.cz/blog/loreto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estholiday.cz/" TargetMode="External"/><Relationship Id="rId3" Type="http://schemas.openxmlformats.org/officeDocument/2006/relationships/hyperlink" Target="http://www.mapa-sveta.info/" TargetMode="External"/><Relationship Id="rId7" Type="http://schemas.openxmlformats.org/officeDocument/2006/relationships/hyperlink" Target="http://www.visitpraha.cz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eskebudejovice.casd.cz/" TargetMode="External"/><Relationship Id="rId5" Type="http://schemas.openxmlformats.org/officeDocument/2006/relationships/hyperlink" Target="http://www.vyletnik.cz/" TargetMode="External"/><Relationship Id="rId10" Type="http://schemas.openxmlformats.org/officeDocument/2006/relationships/hyperlink" Target="http://www.stopin-praha.cz/blog/loreto" TargetMode="External"/><Relationship Id="rId4" Type="http://schemas.openxmlformats.org/officeDocument/2006/relationships/hyperlink" Target="http://www.praguecityline.cz/" TargetMode="External"/><Relationship Id="rId9" Type="http://schemas.openxmlformats.org/officeDocument/2006/relationships/hyperlink" Target="http://www.stopin-praha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3785711155"/>
                </p:ext>
              </p:extLst>
            </p:nvPr>
          </p:nvGraphicFramePr>
          <p:xfrm>
            <a:off x="394830" y="1364894"/>
            <a:ext cx="8388945" cy="3884091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VY_32_INOVACE_XI_Vl2_14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Jitka Tobiášová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Vlastivěda 1.stupeň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Kraje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ČR-Praha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5.ročník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13.7.2013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je určen k výuce kraje ČR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380060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76672"/>
            <a:ext cx="7772400" cy="1470025"/>
          </a:xfrm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Hlavní město Praha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97180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algn="l"/>
            <a:endParaRPr lang="cs-CZ" sz="800" dirty="0" smtClean="0"/>
          </a:p>
          <a:p>
            <a:pPr algn="l"/>
            <a:endParaRPr lang="cs-CZ" sz="800" dirty="0"/>
          </a:p>
          <a:p>
            <a:pPr algn="l"/>
            <a:r>
              <a:rPr lang="cs-CZ" sz="800" dirty="0" err="1" smtClean="0"/>
              <a:t>Hustoles</a:t>
            </a:r>
            <a:endParaRPr lang="cs-CZ" sz="800" dirty="0" smtClean="0"/>
          </a:p>
          <a:p>
            <a:pPr algn="l"/>
            <a:r>
              <a:rPr lang="cs-CZ" sz="800" smtClean="0">
                <a:hlinkClick r:id="rId2"/>
              </a:rPr>
              <a:t>http://cs.wikipedia.org/wiki/Soubor:2004_Praha.png</a:t>
            </a:r>
            <a:endParaRPr lang="cs-CZ" sz="800" dirty="0"/>
          </a:p>
        </p:txBody>
      </p:sp>
      <p:pic>
        <p:nvPicPr>
          <p:cNvPr id="1026" name="Picture 2" descr="Soubor:2004 Prah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988840"/>
            <a:ext cx="7272808" cy="4182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9662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 Prahy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  <a:p>
            <a:endParaRPr lang="cs-CZ" sz="800" dirty="0"/>
          </a:p>
          <a:p>
            <a:r>
              <a:rPr lang="cs-CZ" sz="800" dirty="0">
                <a:hlinkClick r:id="rId2"/>
              </a:rPr>
              <a:t>http://cs.wikipedia.org/wiki/Soubor:Flag_of_Prague.svg</a:t>
            </a:r>
            <a:endParaRPr lang="cs-CZ" sz="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277" y="1340768"/>
            <a:ext cx="7620000" cy="5076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95905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 Prahy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800" dirty="0">
                <a:hlinkClick r:id="rId2"/>
              </a:rPr>
              <a:t>http://cs.wikipedia.org/wiki/Soubor:Prague_CoA_CZ.svg</a:t>
            </a:r>
            <a:endParaRPr lang="cs-CZ" sz="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2144" y="1556792"/>
            <a:ext cx="4552950" cy="444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41439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Poloha a povrch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Rozkládá se ve středních Čechách</a:t>
            </a:r>
          </a:p>
          <a:p>
            <a:endParaRPr lang="cs-CZ" dirty="0" smtClean="0"/>
          </a:p>
          <a:p>
            <a:r>
              <a:rPr lang="cs-CZ" dirty="0" smtClean="0"/>
              <a:t>Leží v Pražské plošině</a:t>
            </a:r>
          </a:p>
          <a:p>
            <a:endParaRPr lang="cs-CZ" dirty="0" smtClean="0"/>
          </a:p>
          <a:p>
            <a:r>
              <a:rPr lang="cs-CZ" dirty="0" smtClean="0"/>
              <a:t>Vltava vytváří nerovnosti povrchu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0374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pPr marL="0" indent="0" algn="ctr">
              <a:buNone/>
            </a:pPr>
            <a:r>
              <a:rPr lang="cs-CZ" sz="8800" dirty="0" smtClean="0"/>
              <a:t>Vodstvo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Vltava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800" dirty="0">
                <a:hlinkClick r:id="rId2"/>
              </a:rPr>
              <a:t>http://www.mapa-sveta.info/images/CZ-Mapy/Praha-2.jpg</a:t>
            </a:r>
            <a:endParaRPr lang="cs-CZ" sz="8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sz="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556792"/>
            <a:ext cx="6624736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83813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7200" dirty="0" smtClean="0"/>
              <a:t>Kulturní a historické památky</a:t>
            </a:r>
          </a:p>
          <a:p>
            <a:pPr marL="0" indent="0">
              <a:buNone/>
            </a:pPr>
            <a:endParaRPr lang="cs-CZ" sz="7200" dirty="0"/>
          </a:p>
          <a:p>
            <a:pPr marL="0" indent="0">
              <a:buNone/>
            </a:pPr>
            <a:endParaRPr lang="cs-CZ" sz="7200" dirty="0" smtClean="0"/>
          </a:p>
          <a:p>
            <a:pPr marL="0" indent="0">
              <a:buNone/>
            </a:pPr>
            <a:endParaRPr lang="cs-CZ" sz="72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>
                <a:hlinkClick r:id="rId3"/>
              </a:rPr>
              <a:t>http://www.praguecityline.cz/prazske-pamatky/iii-nadvori-prazskeho-hradu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4280494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Pražský </a:t>
            </a:r>
            <a:r>
              <a:rPr lang="cs-CZ" dirty="0" smtClean="0"/>
              <a:t>hrad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800" dirty="0">
                <a:hlinkClick r:id="rId2"/>
              </a:rPr>
              <a:t>http://www.vyletnik.cz/hrady-a-zamky/praha/praha-1-centrum-stare-mesto-josefov-mala/1105-prazsky-hrad/</a:t>
            </a:r>
            <a:endParaRPr lang="cs-CZ" sz="800" dirty="0"/>
          </a:p>
        </p:txBody>
      </p:sp>
      <p:pic>
        <p:nvPicPr>
          <p:cNvPr id="1026" name="Picture 2" descr="http://www.vyletnik.cz/images/vylet/uzivatele/vlasta79/prazsky-hrad-1f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8800"/>
            <a:ext cx="8377362" cy="4293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6435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Staroměstské náměstí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  <a:p>
            <a:endParaRPr lang="cs-CZ" sz="800" dirty="0"/>
          </a:p>
          <a:p>
            <a:r>
              <a:rPr lang="cs-CZ" sz="800" dirty="0">
                <a:hlinkClick r:id="rId2"/>
              </a:rPr>
              <a:t>http://www.vyletnik.cz/mistopisny-rejstrik/praha/praha-1-centrum-stare-mesto-josefov-mala/1156-staromestske-namesti/</a:t>
            </a:r>
            <a:endParaRPr lang="cs-CZ" sz="800" dirty="0"/>
          </a:p>
        </p:txBody>
      </p:sp>
      <p:pic>
        <p:nvPicPr>
          <p:cNvPr id="2050" name="Picture 2" descr="http://www.vyletnik.cz/images/vylet/uzivatele/vlasta79/staromestske-namesti-79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24744"/>
            <a:ext cx="7912073" cy="5256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8228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Orloj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800" dirty="0">
                <a:hlinkClick r:id="rId2"/>
              </a:rPr>
              <a:t>http://ceskebudejovice.casd.cz/o-cem-vypravi-staromestsky-orloj/</a:t>
            </a:r>
            <a:endParaRPr lang="cs-CZ" sz="800" dirty="0"/>
          </a:p>
        </p:txBody>
      </p:sp>
      <p:pic>
        <p:nvPicPr>
          <p:cNvPr id="3074" name="Picture 2" descr="http://ceskebudejovice.casd.cz/wp-content/uploads/2012/02/orloj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124744"/>
            <a:ext cx="6696744" cy="5022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1652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Vyšehrad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800" dirty="0">
                <a:hlinkClick r:id="rId2"/>
              </a:rPr>
              <a:t>http://www.visitpraha.cz/?artid=42&amp;lang=cz&amp;mode=normal</a:t>
            </a:r>
            <a:endParaRPr lang="cs-CZ" sz="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142189"/>
            <a:ext cx="7416824" cy="49947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2729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Václavské náměstí, Národní muzeum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800" dirty="0">
                <a:hlinkClick r:id="rId2"/>
              </a:rPr>
              <a:t>http://www.bestholiday.cz/ceska-republika/olympus-digital-camera-3/</a:t>
            </a:r>
            <a:endParaRPr lang="cs-CZ" sz="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196752"/>
            <a:ext cx="6720747" cy="5040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8120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Petřínská rozhledna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800" dirty="0">
                <a:hlinkClick r:id="rId2"/>
              </a:rPr>
              <a:t>http://www.stopin-praha.cz/blog/petrin</a:t>
            </a:r>
            <a:endParaRPr lang="cs-CZ" sz="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312235"/>
            <a:ext cx="6480720" cy="48605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42494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Loreta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  <a:p>
            <a:r>
              <a:rPr lang="cs-CZ" sz="800" dirty="0">
                <a:hlinkClick r:id="rId2"/>
              </a:rPr>
              <a:t>http://www.stopin-praha.cz/blog/loreto</a:t>
            </a:r>
            <a:endParaRPr lang="cs-CZ" sz="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124744"/>
            <a:ext cx="7620000" cy="527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249694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>
                <a:hlinkClick r:id="rId2"/>
              </a:rPr>
              <a:t>http://cs.wikipedia.org</a:t>
            </a:r>
            <a:r>
              <a:rPr lang="cs-CZ" sz="1600" dirty="0" smtClean="0">
                <a:hlinkClick r:id="rId2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http://www.mapa-sveta.info</a:t>
            </a:r>
            <a:r>
              <a:rPr lang="cs-CZ" sz="1600" dirty="0" smtClean="0">
                <a:hlinkClick r:id="rId3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http://www.praguecityline.cz</a:t>
            </a:r>
            <a:r>
              <a:rPr lang="cs-CZ" sz="1600" dirty="0" smtClean="0">
                <a:hlinkClick r:id="rId4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http://www.vyletnik.cz</a:t>
            </a:r>
            <a:r>
              <a:rPr lang="cs-CZ" sz="1600" dirty="0" smtClean="0">
                <a:hlinkClick r:id="rId5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http://ceskebudejovice.casd.cz</a:t>
            </a:r>
            <a:r>
              <a:rPr lang="cs-CZ" sz="1600" dirty="0" smtClean="0">
                <a:hlinkClick r:id="rId6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http://www.visitpraha.cz</a:t>
            </a:r>
            <a:r>
              <a:rPr lang="cs-CZ" sz="1600" dirty="0" smtClean="0">
                <a:hlinkClick r:id="rId7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http://www.bestholiday.cz</a:t>
            </a:r>
            <a:r>
              <a:rPr lang="cs-CZ" sz="1600" dirty="0" smtClean="0">
                <a:hlinkClick r:id="rId8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http://www.stopin-praha.cz</a:t>
            </a:r>
            <a:r>
              <a:rPr lang="cs-CZ" sz="1600" dirty="0" smtClean="0">
                <a:hlinkClick r:id="rId9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10"/>
              </a:rPr>
              <a:t>http://www.stopin-praha.cz</a:t>
            </a:r>
            <a:r>
              <a:rPr lang="cs-CZ" sz="1600" dirty="0" smtClean="0">
                <a:hlinkClick r:id="rId10"/>
              </a:rPr>
              <a:t>/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21473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182</Words>
  <Application>Microsoft Office PowerPoint</Application>
  <PresentationFormat>Předvádění na obrazovce (4:3)</PresentationFormat>
  <Paragraphs>165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Hlavní město Praha</vt:lpstr>
      <vt:lpstr>Vlajka Prahy</vt:lpstr>
      <vt:lpstr>Znak Prahy</vt:lpstr>
      <vt:lpstr>Poloha a povrch</vt:lpstr>
      <vt:lpstr>Vodstvo</vt:lpstr>
      <vt:lpstr>Prezentace aplikace PowerPoint</vt:lpstr>
      <vt:lpstr>Pražský hrad</vt:lpstr>
      <vt:lpstr>Staroměstské náměstí</vt:lpstr>
      <vt:lpstr>Orloj</vt:lpstr>
      <vt:lpstr>Vyšehrad</vt:lpstr>
      <vt:lpstr>Václavské náměstí, Národní muzeum </vt:lpstr>
      <vt:lpstr>Petřínská rozhledna</vt:lpstr>
      <vt:lpstr>Loreta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Hlavní město Praha</dc:title>
  <dc:creator>uživatel</dc:creator>
  <cp:lastModifiedBy>uživatel</cp:lastModifiedBy>
  <cp:revision>14</cp:revision>
  <dcterms:created xsi:type="dcterms:W3CDTF">2013-07-12T22:03:40Z</dcterms:created>
  <dcterms:modified xsi:type="dcterms:W3CDTF">2013-07-12T22:30:42Z</dcterms:modified>
</cp:coreProperties>
</file>