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1" r:id="rId7"/>
    <p:sldId id="262" r:id="rId8"/>
    <p:sldId id="260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191CF-2D14-4DF0-8937-F55DB440E1E8}" type="datetimeFigureOut">
              <a:rPr lang="cs-CZ" smtClean="0"/>
              <a:pPr/>
              <a:t>14.7.2013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ECB70-8161-4B0B-86F5-78533D1995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80218" y="0"/>
            <a:ext cx="8712262" cy="6400221"/>
            <a:chOff x="467544" y="500798"/>
            <a:chExt cx="8712262" cy="6400221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4135597436"/>
                </p:ext>
              </p:extLst>
            </p:nvPr>
          </p:nvGraphicFramePr>
          <p:xfrm>
            <a:off x="682862" y="1409518"/>
            <a:ext cx="8496944" cy="3936027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503929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444324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VY_32_INOVACE_XIII_Př2_15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Hana Havlová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Přírodopis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Botanika – růst a vývin rostlin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Šestý, sedmý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15. 2. 2013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 určen pro výklad, zápis a procvičení učiva.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RŮST A VÝVIN ROSTLIN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SEMENO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semen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556792"/>
            <a:ext cx="5817050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1979712" y="2564904"/>
            <a:ext cx="922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zárodek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176" y="2492896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osemení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3968" y="5301208"/>
            <a:ext cx="818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dělohy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9" name="Přímá spojovací šipka 8"/>
          <p:cNvCxnSpPr>
            <a:stCxn id="5" idx="3"/>
          </p:cNvCxnSpPr>
          <p:nvPr/>
        </p:nvCxnSpPr>
        <p:spPr>
          <a:xfrm>
            <a:off x="2902209" y="2749570"/>
            <a:ext cx="373647" cy="3913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6" idx="1"/>
          </p:cNvCxnSpPr>
          <p:nvPr/>
        </p:nvCxnSpPr>
        <p:spPr>
          <a:xfrm flipH="1">
            <a:off x="6012160" y="2677562"/>
            <a:ext cx="144016" cy="1033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 flipV="1">
            <a:off x="3779912" y="4365104"/>
            <a:ext cx="72008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4932040" y="4365104"/>
            <a:ext cx="50405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Stavba semene: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osemení</a:t>
            </a:r>
            <a:r>
              <a:rPr lang="cs-CZ" dirty="0" smtClean="0"/>
              <a:t> = svrchní ochranná část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zárodek</a:t>
            </a:r>
            <a:r>
              <a:rPr lang="cs-CZ" dirty="0" smtClean="0"/>
              <a:t> = má základy kořene, stonku a listů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dělohy</a:t>
            </a:r>
            <a:r>
              <a:rPr lang="cs-CZ" dirty="0" smtClean="0"/>
              <a:t> = obsahují živiny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Podmínky klíčení semen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525963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VODA</a:t>
            </a:r>
          </a:p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TEPLO</a:t>
            </a:r>
          </a:p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KYSLÍK</a:t>
            </a:r>
            <a:endParaRPr lang="cs-CZ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Vítr zanesl smrková semena na tato místa: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skalní puklina</a:t>
            </a:r>
          </a:p>
          <a:p>
            <a:pPr marL="514350" indent="-514350">
              <a:buAutoNum type="alphaLcParenR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vlhký polštář mechu</a:t>
            </a:r>
          </a:p>
          <a:p>
            <a:pPr marL="514350" indent="-514350">
              <a:buAutoNum type="alphaLcParenR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lesní tůně</a:t>
            </a:r>
          </a:p>
          <a:p>
            <a:pPr marL="514350" indent="-514350">
              <a:buNone/>
            </a:pPr>
            <a:endParaRPr lang="cs-CZ" dirty="0"/>
          </a:p>
          <a:p>
            <a:pPr marL="514350" indent="-514350">
              <a:buNone/>
            </a:pPr>
            <a:r>
              <a:rPr lang="cs-CZ" dirty="0" smtClean="0"/>
              <a:t>Zamysli se, kde mají semínka největší šanci na vyklíčení a naopak, kde nejmenší. </a:t>
            </a:r>
          </a:p>
          <a:p>
            <a:pPr marL="514350" indent="-514350">
              <a:buNone/>
            </a:pPr>
            <a:r>
              <a:rPr lang="cs-CZ" dirty="0" smtClean="0"/>
              <a:t>Zdůvodni své rozhodnutí.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Řešení: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Největší šanci na vyklíčení mají semena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v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případě b). Pokud bude dostatečně teplo, měla by vyklíčit.</a:t>
            </a: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 případě a) hrozí semenům sucho.</a:t>
            </a: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 případě c) naopak nedostatek vzduchu a možná i tepla.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Podmínky růstu rostliny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VODA</a:t>
            </a:r>
          </a:p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TEPLO</a:t>
            </a:r>
          </a:p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KYSLÍK</a:t>
            </a:r>
          </a:p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SVĚTLO</a:t>
            </a:r>
          </a:p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MINERÁLNÍ LÁTKY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Odkud berou rostliny minerální látky?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Co je základním zdrojem světla?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Vývin rostlin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= od vyklíčení po vytvoření květů a zánik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jednoleté</a:t>
            </a:r>
          </a:p>
          <a:p>
            <a:pPr marL="514350" indent="-514350">
              <a:buAutoNum type="alphaUcParenR"/>
            </a:pPr>
            <a:endParaRPr lang="cs-CZ" dirty="0" smtClean="0"/>
          </a:p>
          <a:p>
            <a:pPr marL="514350" indent="-514350">
              <a:buAutoNum type="alphaUcParenR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dvouleté</a:t>
            </a:r>
            <a:r>
              <a:rPr lang="cs-CZ" dirty="0" smtClean="0"/>
              <a:t>	</a:t>
            </a:r>
            <a:r>
              <a:rPr lang="cs-CZ" sz="2800" dirty="0" smtClean="0"/>
              <a:t>v 1. roce: kořen, listy stonek</a:t>
            </a:r>
          </a:p>
          <a:p>
            <a:pPr marL="514350" indent="-51435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v 2. roce: květ, plody se semeny</a:t>
            </a:r>
          </a:p>
          <a:p>
            <a:pPr marL="514350" indent="-514350">
              <a:buNone/>
            </a:pPr>
            <a:endParaRPr lang="cs-CZ" sz="2800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C) víceleté </a:t>
            </a:r>
            <a:r>
              <a:rPr lang="cs-CZ" dirty="0" smtClean="0"/>
              <a:t>= trvalky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Umíš zařadit podle délky života tyto známé rostliny?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HRÁCH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BOROVICE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PŠENICE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PAMPELIŠKA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MRKEV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RŮŽE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Řešení: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hrách - jednoletá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borovice - víceletá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pšenice - jednoletá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pampeliška - víceletá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mrkev - dvouletá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růže - víceletá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241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RŮST A VÝVIN ROSTLIN</vt:lpstr>
      <vt:lpstr>SEMENO</vt:lpstr>
      <vt:lpstr>Stavba semene:</vt:lpstr>
      <vt:lpstr>Podmínky klíčení semen</vt:lpstr>
      <vt:lpstr>Vítr zanesl smrková semena na tato místa:</vt:lpstr>
      <vt:lpstr>Řešení:</vt:lpstr>
      <vt:lpstr>Podmínky růstu rostliny</vt:lpstr>
      <vt:lpstr>Snímek 9</vt:lpstr>
      <vt:lpstr>Vývin rostlin = od vyklíčení po vytvoření květů a zánik</vt:lpstr>
      <vt:lpstr>Umíš zařadit podle délky života tyto známé rostliny?</vt:lpstr>
      <vt:lpstr>Řešení: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RŮST A VÝVIN ROSTLIN</dc:title>
  <dc:creator>Luděk Havel</dc:creator>
  <cp:lastModifiedBy>Dum</cp:lastModifiedBy>
  <cp:revision>5</cp:revision>
  <dcterms:created xsi:type="dcterms:W3CDTF">2013-07-14T17:59:42Z</dcterms:created>
  <dcterms:modified xsi:type="dcterms:W3CDTF">2013-07-14T20:25:19Z</dcterms:modified>
</cp:coreProperties>
</file>