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20" y="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0797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51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1550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3833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23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6719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0086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047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9512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641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620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27AD1-59B4-4B92-9398-E7F23874A998}" type="datetimeFigureOut">
              <a:rPr lang="cs-CZ" smtClean="0"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3977C-76D4-45C0-8041-E3C05FA775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923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Intel386sx_a_50_Kc.jpg" TargetMode="External"/><Relationship Id="rId2" Type="http://schemas.openxmlformats.org/officeDocument/2006/relationships/hyperlink" Target="http://commons.wikimedia.org/wiki/File:Desktop_personal_computer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Hdd_od_srod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3374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598802"/>
              </p:ext>
            </p:extLst>
          </p:nvPr>
        </p:nvGraphicFramePr>
        <p:xfrm>
          <a:off x="1331913" y="3933825"/>
          <a:ext cx="6477000" cy="1511300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VY_32_INOVACE_INF_3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Osobní počítač I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Informatika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seznámí s pojmy procesor, pevný disk, základní jednotka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47889"/>
              </p:ext>
            </p:extLst>
          </p:nvPr>
        </p:nvGraphicFramePr>
        <p:xfrm>
          <a:off x="1303020" y="1988840"/>
          <a:ext cx="6472555" cy="1645920"/>
        </p:xfrm>
        <a:graphic>
          <a:graphicData uri="http://schemas.openxmlformats.org/drawingml/2006/table">
            <a:tbl>
              <a:tblPr firstRow="1" firstCol="1" bandRow="1"/>
              <a:tblGrid>
                <a:gridCol w="1910715"/>
                <a:gridCol w="456184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Základní škola Šumvald, okres Olomouc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CZ.1.07/1.4.00/21.2534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Název šablony klíčové aktivity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Číslo šablony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III/2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Vzdělávací oblast/obor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Informační a komunikační technologie/ Informační a komunikační technologie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Tematický okruh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Hardware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Označení sady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VY_32_INOVACE_INF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794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OSOBNÍ POČÍTAČ 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Informatika 5.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530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OSOBNÍ POČÍTAČ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Osobní počítač (PC) je stavebnice. Páteř tvoří základová deska s mnoha konektory(zásuvkami), do kterých se připojují potřebné díly.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815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JEDNOTKA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Skříň – bedna, ve které jsou umístěny všechny potřebné díly a součástky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8831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DESKTOP – PLOCHÁ SKŘÍŇ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4608512" cy="4525963"/>
          </a:xfrm>
        </p:spPr>
      </p:pic>
      <p:pic>
        <p:nvPicPr>
          <p:cNvPr id="1027" name="Picture 3" descr="C:\Users\Radek\AppData\Local\Microsoft\Windows\Temporary Internet Files\Content.IE5\QPCC4XIP\MC9003126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28800"/>
            <a:ext cx="3570955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455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TOWER – VYSOKÁ SKŘÍŇ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Program Files (x86)\Microsoft Office\MEDIA\CAGCAT10\j028575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132856"/>
            <a:ext cx="6232564" cy="383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25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PROCESOR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56792"/>
            <a:ext cx="4103539" cy="4525963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850" y="1568222"/>
            <a:ext cx="4554174" cy="452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35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PEVNÝ DISK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56792"/>
            <a:ext cx="6984776" cy="4941729"/>
          </a:xfrm>
        </p:spPr>
      </p:pic>
    </p:spTree>
    <p:extLst>
      <p:ext uri="{BB962C8B-B14F-4D97-AF65-F5344CB8AC3E}">
        <p14:creationId xmlns:p14="http://schemas.microsoft.com/office/powerpoint/2010/main" val="296700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BANKS, </a:t>
            </a:r>
            <a:r>
              <a:rPr lang="cs-CZ" dirty="0" err="1" smtClean="0"/>
              <a:t>Jeremy</a:t>
            </a:r>
            <a:r>
              <a:rPr lang="cs-CZ" dirty="0" smtClean="0"/>
              <a:t>. </a:t>
            </a:r>
            <a:r>
              <a:rPr lang="cs-CZ" i="1" dirty="0" smtClean="0"/>
              <a:t>Desktop</a:t>
            </a:r>
            <a:r>
              <a:rPr lang="cs-CZ" dirty="0" smtClean="0"/>
              <a:t> [online]. [cit. 2.6.2013]. Dostupný na WWW: </a:t>
            </a:r>
            <a:r>
              <a:rPr lang="cs-CZ" dirty="0" smtClean="0">
                <a:hlinkClick r:id="rId2"/>
              </a:rPr>
              <a:t>http://commons.wikimedia.org/wiki/File:Desktop_personal_computer.jpg</a:t>
            </a:r>
            <a:endParaRPr lang="cs-CZ" dirty="0" smtClean="0"/>
          </a:p>
          <a:p>
            <a:r>
              <a:rPr lang="cs-CZ" dirty="0" smtClean="0"/>
              <a:t>FDOMINEC. </a:t>
            </a:r>
            <a:r>
              <a:rPr lang="cs-CZ" i="1" dirty="0" smtClean="0"/>
              <a:t>Procesor</a:t>
            </a:r>
            <a:r>
              <a:rPr lang="cs-CZ" dirty="0" smtClean="0"/>
              <a:t> [online]. [cit. 2.6.2013]. Dostupný na WWW: </a:t>
            </a:r>
            <a:r>
              <a:rPr lang="cs-CZ" dirty="0" smtClean="0">
                <a:hlinkClick r:id="rId3"/>
              </a:rPr>
              <a:t>http://cs.wikipedia.org/wiki/Soubor:Intel386sx_a_50_Kc.jpg</a:t>
            </a:r>
            <a:endParaRPr lang="cs-CZ" dirty="0" smtClean="0"/>
          </a:p>
          <a:p>
            <a:r>
              <a:rPr lang="cs-CZ" dirty="0" smtClean="0"/>
              <a:t>TOMCZAK, Robert. </a:t>
            </a:r>
            <a:r>
              <a:rPr lang="cs-CZ" i="1" dirty="0" smtClean="0"/>
              <a:t>HDD</a:t>
            </a:r>
            <a:r>
              <a:rPr lang="cs-CZ" dirty="0" smtClean="0"/>
              <a:t> [online]. [cit. 2.6.2013]. Dostupný na WWW: </a:t>
            </a:r>
            <a:r>
              <a:rPr lang="cs-CZ" dirty="0" smtClean="0">
                <a:hlinkClick r:id="rId4"/>
              </a:rPr>
              <a:t>http://cs.wikipedia.org/wiki/Soubor:Hdd_od_srodka.jpg</a:t>
            </a:r>
            <a:endParaRPr lang="cs-CZ" dirty="0" smtClean="0"/>
          </a:p>
          <a:p>
            <a:r>
              <a:rPr lang="cs-CZ" dirty="0" smtClean="0"/>
              <a:t>Obrazová galerie prostředků Microsoft Office</a:t>
            </a:r>
          </a:p>
          <a:p>
            <a:r>
              <a:rPr lang="cs-CZ" dirty="0" smtClean="0"/>
              <a:t>Pavel Navrátil, S počítačem na základní škole, 2. vydání, </a:t>
            </a:r>
            <a:r>
              <a:rPr lang="cs-CZ" dirty="0" err="1" smtClean="0"/>
              <a:t>Computer</a:t>
            </a:r>
            <a:r>
              <a:rPr lang="cs-CZ" dirty="0" smtClean="0"/>
              <a:t> Media 2002, ISBN: 80 – 902815 – 6 - 7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811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226</Words>
  <Application>Microsoft Office PowerPoint</Application>
  <PresentationFormat>Předvádění na obrazovce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OSOBNÍ POČÍTAČ I</vt:lpstr>
      <vt:lpstr>OSOBNÍ POČÍTAČ</vt:lpstr>
      <vt:lpstr>ZÁKLADNÍ JEDNOTKA</vt:lpstr>
      <vt:lpstr>DESKTOP – PLOCHÁ SKŘÍŇ</vt:lpstr>
      <vt:lpstr>TOWER – VYSOKÁ SKŘÍŇ</vt:lpstr>
      <vt:lpstr>PROCESOR</vt:lpstr>
      <vt:lpstr>PEVNÝ DISK</vt:lpstr>
      <vt:lpstr>ODKAZY A LITERATURA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8</cp:revision>
  <dcterms:created xsi:type="dcterms:W3CDTF">2013-06-02T10:14:13Z</dcterms:created>
  <dcterms:modified xsi:type="dcterms:W3CDTF">2013-07-14T20:26:58Z</dcterms:modified>
</cp:coreProperties>
</file>