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23"/>
            <a:ext cx="77724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D0E8E53-7C9E-4C38-9E52-66C0F77C7933}" type="datetime1">
              <a:rPr lang="cs-CZ"/>
              <a:pPr lvl="0"/>
              <a:t>27.3.2012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A6C893-5BB4-4D78-90EC-3E030785AB2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964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7A9B98E-ADA2-4E99-A8FA-65612A27631D}" type="datetime1">
              <a:rPr lang="cs-CZ"/>
              <a:pPr lvl="0"/>
              <a:t>27.3.2012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ADE6BE-E823-407B-B12D-1BA53F57FD5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15899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E51D25-3978-4C31-A5BF-75802B6599D1}" type="datetime1">
              <a:rPr lang="cs-CZ"/>
              <a:pPr lvl="0"/>
              <a:t>27.3.2012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721397-7187-464C-8B71-92332196012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8191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339E4AD-8F75-482A-909E-B5D98ABE3EA5}" type="datetime1">
              <a:rPr lang="cs-CZ"/>
              <a:pPr lvl="0"/>
              <a:t>27.3.2012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9111BC7-B36C-4D04-A4E6-9310E0519D6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0863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2C2A94-440A-4725-A9D8-C5988D3EEA69}" type="datetime1">
              <a:rPr lang="cs-CZ"/>
              <a:pPr lvl="0"/>
              <a:t>27.3.2012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94FA80-8621-420C-B098-B959482FA46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8610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5EFC4EA-E770-4913-8473-FF141EB7FF94}" type="datetime1">
              <a:rPr lang="cs-CZ"/>
              <a:pPr lvl="0"/>
              <a:t>27.3.2012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CEB182-9757-4408-9AE4-F6E9B11A48C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05028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FF83AD-9762-4535-9433-BF212123F0FC}" type="datetime1">
              <a:rPr lang="cs-CZ"/>
              <a:pPr lvl="0"/>
              <a:t>27.3.2012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40EBC8-1A2C-4E88-A3C8-8033013E196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735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EC7FD9-D328-4970-8CBB-65F93CCD82C3}" type="datetime1">
              <a:rPr lang="cs-CZ"/>
              <a:pPr lvl="0"/>
              <a:t>27.3.2012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83305A9-E547-4FE1-B892-22E7E0A7414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89599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89485D-EDE1-464A-8BE5-725358A116A6}" type="datetime1">
              <a:rPr lang="cs-CZ"/>
              <a:pPr lvl="0"/>
              <a:t>27.3.2012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A59C590-B85B-4FED-A414-1C7FA7317B5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469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59AFA12-F6C1-4902-92D3-A505ED3B5EFB}" type="datetime1">
              <a:rPr lang="cs-CZ"/>
              <a:pPr lvl="0"/>
              <a:t>27.3.2012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DD66C8D-EB1A-4D0D-AA9D-6681309A066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542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40"/>
            <a:ext cx="6019796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287721-B4A3-4C53-917E-CA114CCB0D3E}" type="datetime1">
              <a:rPr lang="cs-CZ"/>
              <a:pPr lvl="0"/>
              <a:t>27.3.2012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0D74E9-76B5-4858-99F3-22E005B3F7A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160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44F37D65-E597-4AE0-BBBC-793893711144}" type="datetime1">
              <a:rPr lang="cs-CZ"/>
              <a:pPr lvl="0"/>
              <a:t>27.3.2012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203" y="6356351"/>
            <a:ext cx="28956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203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6E2E585E-D477-47F3-8453-C4903E6B1C9E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649" y="1196748"/>
            <a:ext cx="5407148" cy="104546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" name="Diagram 9"/>
          <p:cNvGrpSpPr/>
          <p:nvPr/>
        </p:nvGrpSpPr>
        <p:grpSpPr>
          <a:xfrm>
            <a:off x="395532" y="2924946"/>
            <a:ext cx="7808409" cy="2592278"/>
            <a:chOff x="395532" y="2924946"/>
            <a:chExt cx="7808409" cy="2592278"/>
          </a:xfrm>
        </p:grpSpPr>
        <p:sp>
          <p:nvSpPr>
            <p:cNvPr id="4" name="Volný tvar 3"/>
            <p:cNvSpPr/>
            <p:nvPr/>
          </p:nvSpPr>
          <p:spPr>
            <a:xfrm>
              <a:off x="395532" y="2996946"/>
              <a:ext cx="2691737" cy="2520278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gradFill>
              <a:gsLst>
                <a:gs pos="0">
                  <a:srgbClr val="2C5D98"/>
                </a:gs>
                <a:gs pos="100000">
                  <a:srgbClr val="3C7BC7"/>
                </a:gs>
              </a:gsLst>
              <a:lin ang="16200000"/>
            </a:gradFill>
            <a:ln>
              <a:noFill/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5" name="Volný tvar 4"/>
            <p:cNvSpPr/>
            <p:nvPr/>
          </p:nvSpPr>
          <p:spPr>
            <a:xfrm>
              <a:off x="1691685" y="2924946"/>
              <a:ext cx="6498540" cy="254771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498543"/>
                <a:gd name="f7" fmla="val 2547714"/>
                <a:gd name="f8" fmla="+- 0 0 -90"/>
                <a:gd name="f9" fmla="*/ f3 1 6498543"/>
                <a:gd name="f10" fmla="*/ f4 1 2547714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498543"/>
                <a:gd name="f19" fmla="*/ f15 1 2547714"/>
                <a:gd name="f20" fmla="*/ 0 f16 1"/>
                <a:gd name="f21" fmla="*/ 0 f15 1"/>
                <a:gd name="f22" fmla="*/ 6498543 f16 1"/>
                <a:gd name="f23" fmla="*/ 2547714 f15 1"/>
                <a:gd name="f24" fmla="+- f17 0 f1"/>
                <a:gd name="f25" fmla="*/ f20 1 6498543"/>
                <a:gd name="f26" fmla="*/ f21 1 2547714"/>
                <a:gd name="f27" fmla="*/ f22 1 6498543"/>
                <a:gd name="f28" fmla="*/ f23 1 2547714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498543" h="254771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9528">
              <a:solidFill>
                <a:srgbClr val="4A7EBB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  <p:txBody>
            <a:bodyPr vert="horz" wrap="square" lIns="53336" tIns="53336" rIns="53336" bIns="2193416" anchor="ctr" anchorCtr="0" compatLnSpc="1"/>
            <a:lstStyle/>
            <a:p>
              <a:pPr marL="0" marR="0" lvl="0" indent="0" algn="l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škola, Jezeřany-Maršovice, okres Znojmo</a:t>
              </a:r>
            </a:p>
          </p:txBody>
        </p:sp>
        <p:sp>
          <p:nvSpPr>
            <p:cNvPr id="6" name="Volný tvar 5"/>
            <p:cNvSpPr/>
            <p:nvPr/>
          </p:nvSpPr>
          <p:spPr>
            <a:xfrm>
              <a:off x="726527" y="3369710"/>
              <a:ext cx="2012694" cy="201269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gradFill>
              <a:gsLst>
                <a:gs pos="0">
                  <a:srgbClr val="2C5D98"/>
                </a:gs>
                <a:gs pos="100000">
                  <a:srgbClr val="3C7BC7"/>
                </a:gs>
              </a:gsLst>
              <a:lin ang="16200000"/>
            </a:gradFill>
            <a:ln>
              <a:noFill/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705401" y="3369271"/>
              <a:ext cx="6498540" cy="193931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498543"/>
                <a:gd name="f7" fmla="val 1939311"/>
                <a:gd name="f8" fmla="+- 0 0 -90"/>
                <a:gd name="f9" fmla="*/ f3 1 6498543"/>
                <a:gd name="f10" fmla="*/ f4 1 1939311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498543"/>
                <a:gd name="f19" fmla="*/ f15 1 1939311"/>
                <a:gd name="f20" fmla="*/ 0 f16 1"/>
                <a:gd name="f21" fmla="*/ 0 f15 1"/>
                <a:gd name="f22" fmla="*/ 6498543 f16 1"/>
                <a:gd name="f23" fmla="*/ 1939311 f15 1"/>
                <a:gd name="f24" fmla="+- f17 0 f1"/>
                <a:gd name="f25" fmla="*/ f20 1 6498543"/>
                <a:gd name="f26" fmla="*/ f21 1 1939311"/>
                <a:gd name="f27" fmla="*/ f22 1 6498543"/>
                <a:gd name="f28" fmla="*/ f23 1 1939311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498543" h="1939311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9528">
              <a:solidFill>
                <a:srgbClr val="4A7EBB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  <p:txBody>
            <a:bodyPr vert="horz" wrap="square" lIns="53336" tIns="53336" rIns="53336" bIns="1599879" anchor="ctr" anchorCtr="0" compatLnSpc="1"/>
            <a:lstStyle/>
            <a:p>
              <a:pPr marL="0" marR="0" lvl="0" indent="0" algn="l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AUTOR: Mgr. Blanka Heikenwälderová</a:t>
              </a:r>
            </a:p>
          </p:txBody>
        </p:sp>
        <p:sp>
          <p:nvSpPr>
            <p:cNvPr id="8" name="Volný tvar 7"/>
            <p:cNvSpPr/>
            <p:nvPr/>
          </p:nvSpPr>
          <p:spPr>
            <a:xfrm>
              <a:off x="966557" y="3740216"/>
              <a:ext cx="1477670" cy="1477670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gradFill>
              <a:gsLst>
                <a:gs pos="0">
                  <a:srgbClr val="2C5D98"/>
                </a:gs>
                <a:gs pos="100000">
                  <a:srgbClr val="3C7BC7"/>
                </a:gs>
              </a:gsLst>
              <a:lin ang="16200000"/>
            </a:gradFill>
            <a:ln>
              <a:noFill/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705401" y="3740216"/>
              <a:ext cx="6498540" cy="14776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498543"/>
                <a:gd name="f7" fmla="val 1477674"/>
                <a:gd name="f8" fmla="+- 0 0 -90"/>
                <a:gd name="f9" fmla="*/ f3 1 6498543"/>
                <a:gd name="f10" fmla="*/ f4 1 1477674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498543"/>
                <a:gd name="f19" fmla="*/ f15 1 1477674"/>
                <a:gd name="f20" fmla="*/ 0 f16 1"/>
                <a:gd name="f21" fmla="*/ 0 f15 1"/>
                <a:gd name="f22" fmla="*/ 6498543 f16 1"/>
                <a:gd name="f23" fmla="*/ 1477674 f15 1"/>
                <a:gd name="f24" fmla="+- f17 0 f1"/>
                <a:gd name="f25" fmla="*/ f20 1 6498543"/>
                <a:gd name="f26" fmla="*/ f21 1 1477674"/>
                <a:gd name="f27" fmla="*/ f22 1 6498543"/>
                <a:gd name="f28" fmla="*/ f23 1 1477674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498543" h="147767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9528">
              <a:solidFill>
                <a:srgbClr val="4A7EBB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  <p:txBody>
            <a:bodyPr vert="horz" wrap="square" lIns="53336" tIns="53336" rIns="53336" bIns="1123376" anchor="ctr" anchorCtr="0" compatLnSpc="1"/>
            <a:lstStyle/>
            <a:p>
              <a:pPr marL="0" marR="0" lvl="0" indent="0" algn="l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NÁZEV: VY_03_INOVACE_JAZYK A JAZYKOVÁ KOMUNIKACE_ANGLICKÝ JAZYK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234074" y="4147846"/>
              <a:ext cx="942654" cy="94265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gradFill>
              <a:gsLst>
                <a:gs pos="0">
                  <a:srgbClr val="2C5D98"/>
                </a:gs>
                <a:gs pos="100000">
                  <a:srgbClr val="3C7BC7"/>
                </a:gs>
              </a:gsLst>
              <a:lin ang="16200000"/>
            </a:gradFill>
            <a:ln>
              <a:noFill/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705401" y="4147846"/>
              <a:ext cx="6498540" cy="9426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498543"/>
                <a:gd name="f7" fmla="val 942654"/>
                <a:gd name="f8" fmla="+- 0 0 -90"/>
                <a:gd name="f9" fmla="*/ f3 1 6498543"/>
                <a:gd name="f10" fmla="*/ f4 1 942654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498543"/>
                <a:gd name="f19" fmla="*/ f15 1 942654"/>
                <a:gd name="f20" fmla="*/ 0 f16 1"/>
                <a:gd name="f21" fmla="*/ 0 f15 1"/>
                <a:gd name="f22" fmla="*/ 6498543 f16 1"/>
                <a:gd name="f23" fmla="*/ 942654 f15 1"/>
                <a:gd name="f24" fmla="+- f17 0 f1"/>
                <a:gd name="f25" fmla="*/ f20 1 6498543"/>
                <a:gd name="f26" fmla="*/ f21 1 942654"/>
                <a:gd name="f27" fmla="*/ f22 1 6498543"/>
                <a:gd name="f28" fmla="*/ f23 1 942654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498543" h="94265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9528">
              <a:solidFill>
                <a:srgbClr val="4A7EBB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  <p:txBody>
            <a:bodyPr vert="horz" wrap="square" lIns="53336" tIns="53336" rIns="53336" bIns="588361" anchor="ctr" anchorCtr="0" compatLnSpc="1"/>
            <a:lstStyle/>
            <a:p>
              <a:pPr marL="0" marR="0" lvl="0" indent="0" algn="l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TEMA: BARVY pro 3. a 4. ročník</a:t>
              </a:r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501581" y="4555476"/>
              <a:ext cx="407630" cy="407630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gradFill>
              <a:gsLst>
                <a:gs pos="0">
                  <a:srgbClr val="2C5D98"/>
                </a:gs>
                <a:gs pos="100000">
                  <a:srgbClr val="3C7BC7"/>
                </a:gs>
              </a:gsLst>
              <a:lin ang="16200000"/>
            </a:gradFill>
            <a:ln>
              <a:noFill/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3" name="Volný tvar 12"/>
            <p:cNvSpPr/>
            <p:nvPr/>
          </p:nvSpPr>
          <p:spPr>
            <a:xfrm>
              <a:off x="1705401" y="4555476"/>
              <a:ext cx="6498540" cy="40763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498543"/>
                <a:gd name="f7" fmla="val 407634"/>
                <a:gd name="f8" fmla="+- 0 0 -90"/>
                <a:gd name="f9" fmla="*/ f3 1 6498543"/>
                <a:gd name="f10" fmla="*/ f4 1 407634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498543"/>
                <a:gd name="f19" fmla="*/ f15 1 407634"/>
                <a:gd name="f20" fmla="*/ 0 f16 1"/>
                <a:gd name="f21" fmla="*/ 0 f15 1"/>
                <a:gd name="f22" fmla="*/ 6498543 f16 1"/>
                <a:gd name="f23" fmla="*/ 407634 f15 1"/>
                <a:gd name="f24" fmla="+- f17 0 f1"/>
                <a:gd name="f25" fmla="*/ f20 1 6498543"/>
                <a:gd name="f26" fmla="*/ f21 1 407634"/>
                <a:gd name="f27" fmla="*/ f22 1 6498543"/>
                <a:gd name="f28" fmla="*/ f23 1 407634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498543" h="40763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9528">
              <a:solidFill>
                <a:srgbClr val="4A7EBB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  <p:txBody>
            <a:bodyPr vert="horz" wrap="square" lIns="53336" tIns="53336" rIns="53336" bIns="53336" anchor="ctr" anchorCtr="0" compatLnSpc="1"/>
            <a:lstStyle/>
            <a:p>
              <a:pPr marL="0" marR="0" lvl="0" indent="0" algn="l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CZ.1.07/1.4.00/21.1312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/>
              <a:t>Přiřaď názvy ke správným barvám:</a:t>
            </a:r>
          </a:p>
        </p:txBody>
      </p:sp>
      <p:sp>
        <p:nvSpPr>
          <p:cNvPr id="3" name="Ovál 3"/>
          <p:cNvSpPr/>
          <p:nvPr/>
        </p:nvSpPr>
        <p:spPr>
          <a:xfrm>
            <a:off x="2339748" y="2564901"/>
            <a:ext cx="3312368" cy="309634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Ovál 4"/>
          <p:cNvSpPr/>
          <p:nvPr/>
        </p:nvSpPr>
        <p:spPr>
          <a:xfrm>
            <a:off x="5194916" y="2420892"/>
            <a:ext cx="914400" cy="9144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00B050"/>
          </a:solidFill>
          <a:ln w="25402">
            <a:solidFill>
              <a:srgbClr val="F79646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Ovál 5"/>
          <p:cNvSpPr/>
          <p:nvPr/>
        </p:nvSpPr>
        <p:spPr>
          <a:xfrm>
            <a:off x="5652116" y="3501009"/>
            <a:ext cx="914400" cy="9144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7030A0"/>
          </a:solidFill>
          <a:ln w="25402">
            <a:solidFill>
              <a:srgbClr val="F79646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Ovál 6"/>
          <p:cNvSpPr/>
          <p:nvPr/>
        </p:nvSpPr>
        <p:spPr>
          <a:xfrm>
            <a:off x="4224921" y="5599794"/>
            <a:ext cx="914400" cy="9144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984807"/>
          </a:solidFill>
          <a:ln w="25402">
            <a:solidFill>
              <a:srgbClr val="F79646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</a:t>
            </a:r>
          </a:p>
        </p:txBody>
      </p:sp>
      <p:sp>
        <p:nvSpPr>
          <p:cNvPr id="7" name="Ovál 7"/>
          <p:cNvSpPr/>
          <p:nvPr/>
        </p:nvSpPr>
        <p:spPr>
          <a:xfrm>
            <a:off x="5194916" y="4869161"/>
            <a:ext cx="914400" cy="9144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000000"/>
          </a:solidFill>
          <a:ln w="25402">
            <a:solidFill>
              <a:srgbClr val="F79646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</a:t>
            </a:r>
          </a:p>
        </p:txBody>
      </p:sp>
      <p:sp>
        <p:nvSpPr>
          <p:cNvPr id="8" name="Ovál 8"/>
          <p:cNvSpPr/>
          <p:nvPr/>
        </p:nvSpPr>
        <p:spPr>
          <a:xfrm>
            <a:off x="2508921" y="5445224"/>
            <a:ext cx="914400" cy="9144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E46C0A"/>
          </a:solidFill>
          <a:ln w="25402">
            <a:solidFill>
              <a:srgbClr val="F79646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9" name="Ovál 9"/>
          <p:cNvSpPr/>
          <p:nvPr/>
        </p:nvSpPr>
        <p:spPr>
          <a:xfrm>
            <a:off x="1425348" y="4238390"/>
            <a:ext cx="914400" cy="9144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00B0F0"/>
          </a:solidFill>
          <a:ln w="25402">
            <a:solidFill>
              <a:srgbClr val="F79646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</a:t>
            </a:r>
          </a:p>
        </p:txBody>
      </p:sp>
      <p:sp>
        <p:nvSpPr>
          <p:cNvPr id="10" name="Ovál 10"/>
          <p:cNvSpPr/>
          <p:nvPr/>
        </p:nvSpPr>
        <p:spPr>
          <a:xfrm>
            <a:off x="1426601" y="3198671"/>
            <a:ext cx="914400" cy="9144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FFFFFF"/>
          </a:solidFill>
          <a:ln w="25402">
            <a:solidFill>
              <a:srgbClr val="F79646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</a:t>
            </a:r>
          </a:p>
        </p:txBody>
      </p:sp>
      <p:sp>
        <p:nvSpPr>
          <p:cNvPr id="11" name="Ovál 11"/>
          <p:cNvSpPr/>
          <p:nvPr/>
        </p:nvSpPr>
        <p:spPr>
          <a:xfrm>
            <a:off x="2051721" y="2282552"/>
            <a:ext cx="914400" cy="9144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E6B9B8"/>
          </a:solidFill>
          <a:ln w="25402">
            <a:solidFill>
              <a:srgbClr val="F79646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</a:t>
            </a:r>
          </a:p>
        </p:txBody>
      </p:sp>
      <p:sp>
        <p:nvSpPr>
          <p:cNvPr id="12" name="Ovál 12"/>
          <p:cNvSpPr/>
          <p:nvPr/>
        </p:nvSpPr>
        <p:spPr>
          <a:xfrm>
            <a:off x="3096633" y="1693880"/>
            <a:ext cx="914400" cy="9144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FF0000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c</a:t>
            </a:r>
          </a:p>
        </p:txBody>
      </p:sp>
      <p:sp>
        <p:nvSpPr>
          <p:cNvPr id="13" name="Ovál 13"/>
          <p:cNvSpPr/>
          <p:nvPr/>
        </p:nvSpPr>
        <p:spPr>
          <a:xfrm>
            <a:off x="4280516" y="1773561"/>
            <a:ext cx="914400" cy="9144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FFFF00"/>
          </a:solidFill>
          <a:ln w="25402">
            <a:solidFill>
              <a:srgbClr val="F79646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</a:t>
            </a:r>
          </a:p>
        </p:txBody>
      </p:sp>
      <p:sp>
        <p:nvSpPr>
          <p:cNvPr id="14" name="TextovéPole 20"/>
          <p:cNvSpPr txBox="1"/>
          <p:nvPr/>
        </p:nvSpPr>
        <p:spPr>
          <a:xfrm>
            <a:off x="5580107" y="1693880"/>
            <a:ext cx="499042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red</a:t>
            </a:r>
          </a:p>
        </p:txBody>
      </p:sp>
      <p:sp>
        <p:nvSpPr>
          <p:cNvPr id="15" name="TextovéPole 21"/>
          <p:cNvSpPr txBox="1"/>
          <p:nvPr/>
        </p:nvSpPr>
        <p:spPr>
          <a:xfrm>
            <a:off x="7020269" y="2151080"/>
            <a:ext cx="864098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yellow</a:t>
            </a:r>
          </a:p>
        </p:txBody>
      </p:sp>
      <p:sp>
        <p:nvSpPr>
          <p:cNvPr id="16" name="TextovéPole 22"/>
          <p:cNvSpPr txBox="1"/>
          <p:nvPr/>
        </p:nvSpPr>
        <p:spPr>
          <a:xfrm>
            <a:off x="7020269" y="3335292"/>
            <a:ext cx="585417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pink</a:t>
            </a:r>
          </a:p>
        </p:txBody>
      </p:sp>
      <p:sp>
        <p:nvSpPr>
          <p:cNvPr id="17" name="TextovéPole 23"/>
          <p:cNvSpPr txBox="1"/>
          <p:nvPr/>
        </p:nvSpPr>
        <p:spPr>
          <a:xfrm>
            <a:off x="7164287" y="4238390"/>
            <a:ext cx="723464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green</a:t>
            </a:r>
          </a:p>
        </p:txBody>
      </p:sp>
      <p:sp>
        <p:nvSpPr>
          <p:cNvPr id="18" name="TextovéPole 24"/>
          <p:cNvSpPr txBox="1"/>
          <p:nvPr/>
        </p:nvSpPr>
        <p:spPr>
          <a:xfrm>
            <a:off x="7164287" y="5445224"/>
            <a:ext cx="798618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purple</a:t>
            </a:r>
          </a:p>
        </p:txBody>
      </p:sp>
      <p:sp>
        <p:nvSpPr>
          <p:cNvPr id="19" name="TextovéPole 25"/>
          <p:cNvSpPr txBox="1"/>
          <p:nvPr/>
        </p:nvSpPr>
        <p:spPr>
          <a:xfrm>
            <a:off x="7312978" y="4829943"/>
            <a:ext cx="789063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braun</a:t>
            </a:r>
          </a:p>
        </p:txBody>
      </p:sp>
      <p:sp>
        <p:nvSpPr>
          <p:cNvPr id="20" name="TextovéPole 26"/>
          <p:cNvSpPr txBox="1"/>
          <p:nvPr/>
        </p:nvSpPr>
        <p:spPr>
          <a:xfrm>
            <a:off x="899595" y="1693880"/>
            <a:ext cx="714365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white</a:t>
            </a:r>
          </a:p>
        </p:txBody>
      </p:sp>
      <p:sp>
        <p:nvSpPr>
          <p:cNvPr id="21" name="TextovéPole 27"/>
          <p:cNvSpPr txBox="1"/>
          <p:nvPr/>
        </p:nvSpPr>
        <p:spPr>
          <a:xfrm>
            <a:off x="539550" y="2608280"/>
            <a:ext cx="671983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black</a:t>
            </a:r>
          </a:p>
        </p:txBody>
      </p:sp>
      <p:sp>
        <p:nvSpPr>
          <p:cNvPr id="22" name="TextovéPole 28"/>
          <p:cNvSpPr txBox="1"/>
          <p:nvPr/>
        </p:nvSpPr>
        <p:spPr>
          <a:xfrm>
            <a:off x="467541" y="3655871"/>
            <a:ext cx="596636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blue</a:t>
            </a:r>
          </a:p>
        </p:txBody>
      </p:sp>
      <p:sp>
        <p:nvSpPr>
          <p:cNvPr id="23" name="TextovéPole 29"/>
          <p:cNvSpPr txBox="1"/>
          <p:nvPr/>
        </p:nvSpPr>
        <p:spPr>
          <a:xfrm>
            <a:off x="765864" y="5783561"/>
            <a:ext cx="836831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orange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2"/>
          <p:cNvSpPr/>
          <p:nvPr/>
        </p:nvSpPr>
        <p:spPr>
          <a:xfrm>
            <a:off x="1626123" y="1412775"/>
            <a:ext cx="2088233" cy="1080116"/>
          </a:xfrm>
          <a:custGeom>
            <a:avLst>
              <a:gd name="f0" fmla="val 16014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pin 0 f0 21600"/>
              <a:gd name="f15" fmla="pin 0 f1 10800"/>
              <a:gd name="f16" fmla="*/ f10 f2 1"/>
              <a:gd name="f17" fmla="*/ f11 f2 1"/>
              <a:gd name="f18" fmla="val f15"/>
              <a:gd name="f19" fmla="val f14"/>
              <a:gd name="f20" fmla="+- 21600 0 f15"/>
              <a:gd name="f21" fmla="*/ f14 f12 1"/>
              <a:gd name="f22" fmla="*/ f15 f13 1"/>
              <a:gd name="f23" fmla="*/ 0 f12 1"/>
              <a:gd name="f24" fmla="*/ 0 f13 1"/>
              <a:gd name="f25" fmla="*/ f16 1 f4"/>
              <a:gd name="f26" fmla="*/ 21600 f13 1"/>
              <a:gd name="f27" fmla="*/ f17 1 f4"/>
              <a:gd name="f28" fmla="+- 21600 0 f19"/>
              <a:gd name="f29" fmla="*/ f20 f13 1"/>
              <a:gd name="f30" fmla="*/ f18 f13 1"/>
              <a:gd name="f31" fmla="*/ f19 f12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2 1"/>
            </a:gdLst>
            <a:ahLst>
              <a:ahXY gdRefX="f0" minX="f7" maxX="f8" gdRefY="f1" minY="f7" maxY="f9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24"/>
              </a:cxn>
              <a:cxn ang="f33">
                <a:pos x="f31" y="f26"/>
              </a:cxn>
            </a:cxnLst>
            <a:rect l="f23" t="f30" r="f37" b="f29"/>
            <a:pathLst>
              <a:path w="21600" h="21600">
                <a:moveTo>
                  <a:pt x="f7" y="f18"/>
                </a:moveTo>
                <a:lnTo>
                  <a:pt x="f19" y="f18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0"/>
                </a:lnTo>
                <a:lnTo>
                  <a:pt x="f7" y="f20"/>
                </a:lnTo>
                <a:close/>
              </a:path>
            </a:pathLst>
          </a:custGeom>
          <a:solidFill>
            <a:srgbClr val="FFFFFF"/>
          </a:solidFill>
          <a:ln w="25402">
            <a:solidFill>
              <a:srgbClr val="FFFFFF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c</a:t>
            </a:r>
          </a:p>
        </p:txBody>
      </p:sp>
      <p:sp>
        <p:nvSpPr>
          <p:cNvPr id="3" name="Šipka doprava 3"/>
          <p:cNvSpPr/>
          <p:nvPr/>
        </p:nvSpPr>
        <p:spPr>
          <a:xfrm>
            <a:off x="1569302" y="4139232"/>
            <a:ext cx="2097048" cy="1080116"/>
          </a:xfrm>
          <a:custGeom>
            <a:avLst>
              <a:gd name="f0" fmla="val 16037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pin 0 f0 21600"/>
              <a:gd name="f15" fmla="pin 0 f1 10800"/>
              <a:gd name="f16" fmla="*/ f10 f2 1"/>
              <a:gd name="f17" fmla="*/ f11 f2 1"/>
              <a:gd name="f18" fmla="val f15"/>
              <a:gd name="f19" fmla="val f14"/>
              <a:gd name="f20" fmla="+- 21600 0 f15"/>
              <a:gd name="f21" fmla="*/ f14 f12 1"/>
              <a:gd name="f22" fmla="*/ f15 f13 1"/>
              <a:gd name="f23" fmla="*/ 0 f12 1"/>
              <a:gd name="f24" fmla="*/ 0 f13 1"/>
              <a:gd name="f25" fmla="*/ f16 1 f4"/>
              <a:gd name="f26" fmla="*/ 21600 f13 1"/>
              <a:gd name="f27" fmla="*/ f17 1 f4"/>
              <a:gd name="f28" fmla="+- 21600 0 f19"/>
              <a:gd name="f29" fmla="*/ f20 f13 1"/>
              <a:gd name="f30" fmla="*/ f18 f13 1"/>
              <a:gd name="f31" fmla="*/ f19 f12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2 1"/>
            </a:gdLst>
            <a:ahLst>
              <a:ahXY gdRefX="f0" minX="f7" maxX="f8" gdRefY="f1" minY="f7" maxY="f9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24"/>
              </a:cxn>
              <a:cxn ang="f33">
                <a:pos x="f31" y="f26"/>
              </a:cxn>
            </a:cxnLst>
            <a:rect l="f23" t="f30" r="f37" b="f29"/>
            <a:pathLst>
              <a:path w="21600" h="21600">
                <a:moveTo>
                  <a:pt x="f7" y="f18"/>
                </a:moveTo>
                <a:lnTo>
                  <a:pt x="f19" y="f18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0"/>
                </a:lnTo>
                <a:lnTo>
                  <a:pt x="f7" y="f20"/>
                </a:lnTo>
                <a:close/>
              </a:path>
            </a:pathLst>
          </a:custGeom>
          <a:solidFill>
            <a:srgbClr val="FFFF00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Šipka doprava 4"/>
          <p:cNvSpPr/>
          <p:nvPr/>
        </p:nvSpPr>
        <p:spPr>
          <a:xfrm>
            <a:off x="1652147" y="5445224"/>
            <a:ext cx="2088233" cy="1080116"/>
          </a:xfrm>
          <a:custGeom>
            <a:avLst>
              <a:gd name="f0" fmla="val 16014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pin 0 f0 21600"/>
              <a:gd name="f15" fmla="pin 0 f1 10800"/>
              <a:gd name="f16" fmla="*/ f10 f2 1"/>
              <a:gd name="f17" fmla="*/ f11 f2 1"/>
              <a:gd name="f18" fmla="val f15"/>
              <a:gd name="f19" fmla="val f14"/>
              <a:gd name="f20" fmla="+- 21600 0 f15"/>
              <a:gd name="f21" fmla="*/ f14 f12 1"/>
              <a:gd name="f22" fmla="*/ f15 f13 1"/>
              <a:gd name="f23" fmla="*/ 0 f12 1"/>
              <a:gd name="f24" fmla="*/ 0 f13 1"/>
              <a:gd name="f25" fmla="*/ f16 1 f4"/>
              <a:gd name="f26" fmla="*/ 21600 f13 1"/>
              <a:gd name="f27" fmla="*/ f17 1 f4"/>
              <a:gd name="f28" fmla="+- 21600 0 f19"/>
              <a:gd name="f29" fmla="*/ f20 f13 1"/>
              <a:gd name="f30" fmla="*/ f18 f13 1"/>
              <a:gd name="f31" fmla="*/ f19 f12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2 1"/>
            </a:gdLst>
            <a:ahLst>
              <a:ahXY gdRefX="f0" minX="f7" maxX="f8" gdRefY="f1" minY="f7" maxY="f9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24"/>
              </a:cxn>
              <a:cxn ang="f33">
                <a:pos x="f31" y="f26"/>
              </a:cxn>
            </a:cxnLst>
            <a:rect l="f23" t="f30" r="f37" b="f29"/>
            <a:pathLst>
              <a:path w="21600" h="21600">
                <a:moveTo>
                  <a:pt x="f7" y="f18"/>
                </a:moveTo>
                <a:lnTo>
                  <a:pt x="f19" y="f18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0"/>
                </a:lnTo>
                <a:lnTo>
                  <a:pt x="f7" y="f20"/>
                </a:lnTo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Šipka doprava 5"/>
          <p:cNvSpPr/>
          <p:nvPr/>
        </p:nvSpPr>
        <p:spPr>
          <a:xfrm>
            <a:off x="1505779" y="2636910"/>
            <a:ext cx="2097048" cy="1080116"/>
          </a:xfrm>
          <a:custGeom>
            <a:avLst>
              <a:gd name="f0" fmla="val 16037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pin 0 f0 21600"/>
              <a:gd name="f15" fmla="pin 0 f1 10800"/>
              <a:gd name="f16" fmla="*/ f10 f2 1"/>
              <a:gd name="f17" fmla="*/ f11 f2 1"/>
              <a:gd name="f18" fmla="val f15"/>
              <a:gd name="f19" fmla="val f14"/>
              <a:gd name="f20" fmla="+- 21600 0 f15"/>
              <a:gd name="f21" fmla="*/ f14 f12 1"/>
              <a:gd name="f22" fmla="*/ f15 f13 1"/>
              <a:gd name="f23" fmla="*/ 0 f12 1"/>
              <a:gd name="f24" fmla="*/ 0 f13 1"/>
              <a:gd name="f25" fmla="*/ f16 1 f4"/>
              <a:gd name="f26" fmla="*/ 21600 f13 1"/>
              <a:gd name="f27" fmla="*/ f17 1 f4"/>
              <a:gd name="f28" fmla="+- 21600 0 f19"/>
              <a:gd name="f29" fmla="*/ f20 f13 1"/>
              <a:gd name="f30" fmla="*/ f18 f13 1"/>
              <a:gd name="f31" fmla="*/ f19 f12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2 1"/>
            </a:gdLst>
            <a:ahLst>
              <a:ahXY gdRefX="f0" minX="f7" maxX="f8" gdRefY="f1" minY="f7" maxY="f9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24"/>
              </a:cxn>
              <a:cxn ang="f33">
                <a:pos x="f31" y="f26"/>
              </a:cxn>
            </a:cxnLst>
            <a:rect l="f23" t="f30" r="f37" b="f29"/>
            <a:pathLst>
              <a:path w="21600" h="21600">
                <a:moveTo>
                  <a:pt x="f7" y="f18"/>
                </a:moveTo>
                <a:lnTo>
                  <a:pt x="f19" y="f18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0"/>
                </a:lnTo>
                <a:lnTo>
                  <a:pt x="f7" y="f20"/>
                </a:lnTo>
                <a:close/>
              </a:path>
            </a:pathLst>
          </a:custGeom>
          <a:solidFill>
            <a:srgbClr val="FF0000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6" name="Šipka doprava 6"/>
          <p:cNvSpPr/>
          <p:nvPr/>
        </p:nvSpPr>
        <p:spPr>
          <a:xfrm>
            <a:off x="1505779" y="1345100"/>
            <a:ext cx="2097048" cy="1080116"/>
          </a:xfrm>
          <a:custGeom>
            <a:avLst>
              <a:gd name="f0" fmla="val 16037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pin 0 f0 21600"/>
              <a:gd name="f15" fmla="pin 0 f1 10800"/>
              <a:gd name="f16" fmla="*/ f10 f2 1"/>
              <a:gd name="f17" fmla="*/ f11 f2 1"/>
              <a:gd name="f18" fmla="val f15"/>
              <a:gd name="f19" fmla="val f14"/>
              <a:gd name="f20" fmla="+- 21600 0 f15"/>
              <a:gd name="f21" fmla="*/ f14 f12 1"/>
              <a:gd name="f22" fmla="*/ f15 f13 1"/>
              <a:gd name="f23" fmla="*/ 0 f12 1"/>
              <a:gd name="f24" fmla="*/ 0 f13 1"/>
              <a:gd name="f25" fmla="*/ f16 1 f4"/>
              <a:gd name="f26" fmla="*/ 21600 f13 1"/>
              <a:gd name="f27" fmla="*/ f17 1 f4"/>
              <a:gd name="f28" fmla="+- 21600 0 f19"/>
              <a:gd name="f29" fmla="*/ f20 f13 1"/>
              <a:gd name="f30" fmla="*/ f18 f13 1"/>
              <a:gd name="f31" fmla="*/ f19 f12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2 1"/>
            </a:gdLst>
            <a:ahLst>
              <a:ahXY gdRefX="f0" minX="f7" maxX="f8" gdRefY="f1" minY="f7" maxY="f9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24"/>
              </a:cxn>
              <a:cxn ang="f33">
                <a:pos x="f31" y="f26"/>
              </a:cxn>
            </a:cxnLst>
            <a:rect l="f23" t="f30" r="f37" b="f29"/>
            <a:pathLst>
              <a:path w="21600" h="21600">
                <a:moveTo>
                  <a:pt x="f7" y="f18"/>
                </a:moveTo>
                <a:lnTo>
                  <a:pt x="f19" y="f18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0"/>
                </a:lnTo>
                <a:lnTo>
                  <a:pt x="f7" y="f20"/>
                </a:lnTo>
                <a:close/>
              </a:path>
            </a:pathLst>
          </a:custGeom>
          <a:solidFill>
            <a:srgbClr val="FFFFFF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7" name="TextovéPole 8"/>
          <p:cNvSpPr txBox="1"/>
          <p:nvPr/>
        </p:nvSpPr>
        <p:spPr>
          <a:xfrm>
            <a:off x="2197120" y="1713704"/>
            <a:ext cx="714365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white</a:t>
            </a:r>
          </a:p>
        </p:txBody>
      </p:sp>
      <p:sp>
        <p:nvSpPr>
          <p:cNvPr id="8" name="TextovéPole 9"/>
          <p:cNvSpPr txBox="1"/>
          <p:nvPr/>
        </p:nvSpPr>
        <p:spPr>
          <a:xfrm>
            <a:off x="2329379" y="3037719"/>
            <a:ext cx="499042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red</a:t>
            </a:r>
          </a:p>
        </p:txBody>
      </p:sp>
      <p:sp>
        <p:nvSpPr>
          <p:cNvPr id="9" name="TextovéPole 10"/>
          <p:cNvSpPr txBox="1"/>
          <p:nvPr/>
        </p:nvSpPr>
        <p:spPr>
          <a:xfrm>
            <a:off x="2059521" y="4494623"/>
            <a:ext cx="793296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yellow</a:t>
            </a:r>
          </a:p>
        </p:txBody>
      </p:sp>
      <p:sp>
        <p:nvSpPr>
          <p:cNvPr id="10" name="TextovéPole 12"/>
          <p:cNvSpPr txBox="1"/>
          <p:nvPr/>
        </p:nvSpPr>
        <p:spPr>
          <a:xfrm>
            <a:off x="2217502" y="5800615"/>
            <a:ext cx="794942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blue</a:t>
            </a:r>
          </a:p>
        </p:txBody>
      </p:sp>
      <p:sp>
        <p:nvSpPr>
          <p:cNvPr id="11" name="Obdélník 13"/>
          <p:cNvSpPr/>
          <p:nvPr/>
        </p:nvSpPr>
        <p:spPr>
          <a:xfrm>
            <a:off x="5643960" y="1669538"/>
            <a:ext cx="1408907" cy="36933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wwhitewhite</a:t>
            </a:r>
          </a:p>
        </p:txBody>
      </p:sp>
      <p:pic>
        <p:nvPicPr>
          <p:cNvPr id="12" name="Obrázek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7981" y="1041748"/>
            <a:ext cx="3240359" cy="1451152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Obrázek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7981" y="3933053"/>
            <a:ext cx="3240359" cy="151217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7981" y="2521119"/>
            <a:ext cx="3240359" cy="1620179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Obrázek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7981" y="5445224"/>
            <a:ext cx="3240359" cy="1412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4" y="1052739"/>
            <a:ext cx="773417" cy="40011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white</a:t>
            </a: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2" y="1916829"/>
            <a:ext cx="793296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yellow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30313" y="2852937"/>
            <a:ext cx="836831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orange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430313" y="3933053"/>
            <a:ext cx="585417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pink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584271" y="4941170"/>
            <a:ext cx="499042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red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347865" y="1452844"/>
            <a:ext cx="596636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blue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347865" y="2420892"/>
            <a:ext cx="723464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green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347865" y="3501009"/>
            <a:ext cx="798618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purple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347865" y="4509116"/>
            <a:ext cx="790791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brown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646179" y="5310496"/>
            <a:ext cx="671983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black</a:t>
            </a:r>
          </a:p>
        </p:txBody>
      </p:sp>
      <p:sp>
        <p:nvSpPr>
          <p:cNvPr id="12" name="Pěticípá hvězda 11"/>
          <p:cNvSpPr/>
          <p:nvPr/>
        </p:nvSpPr>
        <p:spPr>
          <a:xfrm>
            <a:off x="4448976" y="723107"/>
            <a:ext cx="914400" cy="914400"/>
          </a:xfrm>
          <a:custGeom>
            <a:avLst>
              <a:gd name="f11" fmla="val 19098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105146"/>
              <a:gd name="f10" fmla="val 110557"/>
              <a:gd name="f11" fmla="val 19098"/>
              <a:gd name="f12" fmla="+- 0 0 -270"/>
              <a:gd name="f13" fmla="+- 0 0 -180"/>
              <a:gd name="f14" fmla="+- 0 0 -90"/>
              <a:gd name="f15" fmla="abs f4"/>
              <a:gd name="f16" fmla="abs f5"/>
              <a:gd name="f17" fmla="abs f6"/>
              <a:gd name="f18" fmla="val f7"/>
              <a:gd name="f19" fmla="val f11"/>
              <a:gd name="f20" fmla="+- 1080000 f2 0"/>
              <a:gd name="f21" fmla="+- 18360000 f2 0"/>
              <a:gd name="f22" fmla="+- 20520000 f2 0"/>
              <a:gd name="f23" fmla="+- 3240000 f2 0"/>
              <a:gd name="f24" fmla="*/ f12 f1 1"/>
              <a:gd name="f25" fmla="*/ f13 f1 1"/>
              <a:gd name="f26" fmla="*/ f14 f1 1"/>
              <a:gd name="f27" fmla="?: f15 f4 1"/>
              <a:gd name="f28" fmla="?: f16 f5 1"/>
              <a:gd name="f29" fmla="?: f17 f6 1"/>
              <a:gd name="f30" fmla="*/ f20 f8 1"/>
              <a:gd name="f31" fmla="*/ f21 f8 1"/>
              <a:gd name="f32" fmla="*/ f22 f8 1"/>
              <a:gd name="f33" fmla="*/ f23 f8 1"/>
              <a:gd name="f34" fmla="*/ f24 1 f3"/>
              <a:gd name="f35" fmla="*/ f25 1 f3"/>
              <a:gd name="f36" fmla="*/ f26 1 f3"/>
              <a:gd name="f37" fmla="*/ f27 1 21600"/>
              <a:gd name="f38" fmla="*/ f28 1 21600"/>
              <a:gd name="f39" fmla="*/ 21600 f27 1"/>
              <a:gd name="f40" fmla="*/ 21600 f28 1"/>
              <a:gd name="f41" fmla="*/ f30 1 f1"/>
              <a:gd name="f42" fmla="*/ f31 1 f1"/>
              <a:gd name="f43" fmla="*/ f32 1 f1"/>
              <a:gd name="f44" fmla="*/ f33 1 f1"/>
              <a:gd name="f45" fmla="+- f34 0 f2"/>
              <a:gd name="f46" fmla="+- f35 0 f2"/>
              <a:gd name="f47" fmla="+- f36 0 f2"/>
              <a:gd name="f48" fmla="min f38 f37"/>
              <a:gd name="f49" fmla="*/ f39 1 f29"/>
              <a:gd name="f50" fmla="*/ f40 1 f29"/>
              <a:gd name="f51" fmla="+- 0 0 f41"/>
              <a:gd name="f52" fmla="+- 0 0 f42"/>
              <a:gd name="f53" fmla="+- 0 0 f43"/>
              <a:gd name="f54" fmla="+- 0 0 f44"/>
              <a:gd name="f55" fmla="val f49"/>
              <a:gd name="f56" fmla="val f50"/>
              <a:gd name="f57" fmla="+- 0 0 f51"/>
              <a:gd name="f58" fmla="+- 0 0 f52"/>
              <a:gd name="f59" fmla="+- 0 0 f53"/>
              <a:gd name="f60" fmla="+- 0 0 f54"/>
              <a:gd name="f61" fmla="*/ f18 f48 1"/>
              <a:gd name="f62" fmla="+- f56 0 f18"/>
              <a:gd name="f63" fmla="+- f55 0 f18"/>
              <a:gd name="f64" fmla="*/ f57 f1 1"/>
              <a:gd name="f65" fmla="*/ f58 f1 1"/>
              <a:gd name="f66" fmla="*/ f59 f1 1"/>
              <a:gd name="f67" fmla="*/ f60 f1 1"/>
              <a:gd name="f68" fmla="*/ f62 1 2"/>
              <a:gd name="f69" fmla="*/ f63 1 2"/>
              <a:gd name="f70" fmla="*/ f64 1 f8"/>
              <a:gd name="f71" fmla="*/ f65 1 f8"/>
              <a:gd name="f72" fmla="*/ f66 1 f8"/>
              <a:gd name="f73" fmla="*/ f67 1 f8"/>
              <a:gd name="f74" fmla="+- f18 f68 0"/>
              <a:gd name="f75" fmla="+- f18 f69 0"/>
              <a:gd name="f76" fmla="*/ f69 f9 1"/>
              <a:gd name="f77" fmla="*/ f68 f10 1"/>
              <a:gd name="f78" fmla="+- f70 0 f2"/>
              <a:gd name="f79" fmla="+- f71 0 f2"/>
              <a:gd name="f80" fmla="+- f72 0 f2"/>
              <a:gd name="f81" fmla="+- f73 0 f2"/>
              <a:gd name="f82" fmla="*/ f76 1 100000"/>
              <a:gd name="f83" fmla="*/ f77 1 100000"/>
              <a:gd name="f84" fmla="*/ f74 f10 1"/>
              <a:gd name="f85" fmla="cos 1 f78"/>
              <a:gd name="f86" fmla="cos 1 f79"/>
              <a:gd name="f87" fmla="sin 1 f78"/>
              <a:gd name="f88" fmla="sin 1 f79"/>
              <a:gd name="f89" fmla="cos 1 f80"/>
              <a:gd name="f90" fmla="cos 1 f81"/>
              <a:gd name="f91" fmla="sin 1 f81"/>
              <a:gd name="f92" fmla="sin 1 f80"/>
              <a:gd name="f93" fmla="*/ f75 f48 1"/>
              <a:gd name="f94" fmla="*/ f84 1 100000"/>
              <a:gd name="f95" fmla="+- 0 0 f85"/>
              <a:gd name="f96" fmla="+- 0 0 f86"/>
              <a:gd name="f97" fmla="+- 0 0 f87"/>
              <a:gd name="f98" fmla="+- 0 0 f88"/>
              <a:gd name="f99" fmla="*/ f82 f19 1"/>
              <a:gd name="f100" fmla="*/ f83 f19 1"/>
              <a:gd name="f101" fmla="+- 0 0 f89"/>
              <a:gd name="f102" fmla="+- 0 0 f90"/>
              <a:gd name="f103" fmla="+- 0 0 f91"/>
              <a:gd name="f104" fmla="+- 0 0 f92"/>
              <a:gd name="f105" fmla="+- 0 0 f95"/>
              <a:gd name="f106" fmla="+- 0 0 f96"/>
              <a:gd name="f107" fmla="+- 0 0 f97"/>
              <a:gd name="f108" fmla="+- 0 0 f98"/>
              <a:gd name="f109" fmla="*/ f99 1 50000"/>
              <a:gd name="f110" fmla="*/ f100 1 50000"/>
              <a:gd name="f111" fmla="+- 0 0 f101"/>
              <a:gd name="f112" fmla="+- 0 0 f102"/>
              <a:gd name="f113" fmla="+- 0 0 f103"/>
              <a:gd name="f114" fmla="+- 0 0 f104"/>
              <a:gd name="f115" fmla="*/ f105 f82 1"/>
              <a:gd name="f116" fmla="*/ f106 f82 1"/>
              <a:gd name="f117" fmla="*/ f107 f83 1"/>
              <a:gd name="f118" fmla="*/ f108 f83 1"/>
              <a:gd name="f119" fmla="*/ f111 f109 1"/>
              <a:gd name="f120" fmla="*/ f112 f109 1"/>
              <a:gd name="f121" fmla="*/ f113 f110 1"/>
              <a:gd name="f122" fmla="*/ f114 f110 1"/>
              <a:gd name="f123" fmla="+- f94 f110 0"/>
              <a:gd name="f124" fmla="+- f75 0 f115"/>
              <a:gd name="f125" fmla="+- f75 0 f116"/>
              <a:gd name="f126" fmla="+- f75 f116 0"/>
              <a:gd name="f127" fmla="+- f75 f115 0"/>
              <a:gd name="f128" fmla="+- f94 0 f117"/>
              <a:gd name="f129" fmla="+- f94 0 f118"/>
              <a:gd name="f130" fmla="+- f75 0 f119"/>
              <a:gd name="f131" fmla="+- f75 0 f120"/>
              <a:gd name="f132" fmla="+- f75 f120 0"/>
              <a:gd name="f133" fmla="+- f75 f119 0"/>
              <a:gd name="f134" fmla="+- f94 0 f121"/>
              <a:gd name="f135" fmla="+- f94 0 f122"/>
              <a:gd name="f136" fmla="*/ f123 f48 1"/>
              <a:gd name="f137" fmla="*/ f130 f48 1"/>
              <a:gd name="f138" fmla="*/ f134 f48 1"/>
              <a:gd name="f139" fmla="*/ f133 f48 1"/>
              <a:gd name="f140" fmla="*/ f124 f48 1"/>
              <a:gd name="f141" fmla="*/ f128 f48 1"/>
              <a:gd name="f142" fmla="*/ f131 f48 1"/>
              <a:gd name="f143" fmla="*/ f132 f48 1"/>
              <a:gd name="f144" fmla="*/ f127 f48 1"/>
              <a:gd name="f145" fmla="*/ f135 f48 1"/>
              <a:gd name="f146" fmla="*/ f126 f48 1"/>
              <a:gd name="f147" fmla="*/ f129 f48 1"/>
              <a:gd name="f148" fmla="*/ f125 f4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5">
                <a:pos x="f140" y="f141"/>
              </a:cxn>
              <a:cxn ang="f46">
                <a:pos x="f148" y="f147"/>
              </a:cxn>
              <a:cxn ang="f46">
                <a:pos x="f146" y="f147"/>
              </a:cxn>
              <a:cxn ang="f47">
                <a:pos x="f144" y="f141"/>
              </a:cxn>
            </a:cxnLst>
            <a:rect l="f137" t="f138" r="f139" b="f136"/>
            <a:pathLst>
              <a:path>
                <a:moveTo>
                  <a:pt x="f140" y="f141"/>
                </a:moveTo>
                <a:lnTo>
                  <a:pt x="f142" y="f138"/>
                </a:lnTo>
                <a:lnTo>
                  <a:pt x="f93" y="f61"/>
                </a:lnTo>
                <a:lnTo>
                  <a:pt x="f143" y="f138"/>
                </a:lnTo>
                <a:lnTo>
                  <a:pt x="f144" y="f141"/>
                </a:lnTo>
                <a:lnTo>
                  <a:pt x="f139" y="f145"/>
                </a:lnTo>
                <a:lnTo>
                  <a:pt x="f146" y="f147"/>
                </a:lnTo>
                <a:lnTo>
                  <a:pt x="f93" y="f136"/>
                </a:lnTo>
                <a:lnTo>
                  <a:pt x="f148" y="f147"/>
                </a:lnTo>
                <a:lnTo>
                  <a:pt x="f137" y="f145"/>
                </a:lnTo>
                <a:close/>
              </a:path>
            </a:pathLst>
          </a:custGeom>
          <a:solidFill>
            <a:srgbClr val="FFFF00"/>
          </a:solidFill>
          <a:ln w="25402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3" name="Pěticípá hvězda 12"/>
          <p:cNvSpPr/>
          <p:nvPr/>
        </p:nvSpPr>
        <p:spPr>
          <a:xfrm>
            <a:off x="5796134" y="1052739"/>
            <a:ext cx="914400" cy="914400"/>
          </a:xfrm>
          <a:custGeom>
            <a:avLst>
              <a:gd name="f11" fmla="val 19098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105146"/>
              <a:gd name="f10" fmla="val 110557"/>
              <a:gd name="f11" fmla="val 19098"/>
              <a:gd name="f12" fmla="+- 0 0 -270"/>
              <a:gd name="f13" fmla="+- 0 0 -180"/>
              <a:gd name="f14" fmla="+- 0 0 -90"/>
              <a:gd name="f15" fmla="abs f4"/>
              <a:gd name="f16" fmla="abs f5"/>
              <a:gd name="f17" fmla="abs f6"/>
              <a:gd name="f18" fmla="val f7"/>
              <a:gd name="f19" fmla="val f11"/>
              <a:gd name="f20" fmla="+- 1080000 f2 0"/>
              <a:gd name="f21" fmla="+- 18360000 f2 0"/>
              <a:gd name="f22" fmla="+- 20520000 f2 0"/>
              <a:gd name="f23" fmla="+- 3240000 f2 0"/>
              <a:gd name="f24" fmla="*/ f12 f1 1"/>
              <a:gd name="f25" fmla="*/ f13 f1 1"/>
              <a:gd name="f26" fmla="*/ f14 f1 1"/>
              <a:gd name="f27" fmla="?: f15 f4 1"/>
              <a:gd name="f28" fmla="?: f16 f5 1"/>
              <a:gd name="f29" fmla="?: f17 f6 1"/>
              <a:gd name="f30" fmla="*/ f20 f8 1"/>
              <a:gd name="f31" fmla="*/ f21 f8 1"/>
              <a:gd name="f32" fmla="*/ f22 f8 1"/>
              <a:gd name="f33" fmla="*/ f23 f8 1"/>
              <a:gd name="f34" fmla="*/ f24 1 f3"/>
              <a:gd name="f35" fmla="*/ f25 1 f3"/>
              <a:gd name="f36" fmla="*/ f26 1 f3"/>
              <a:gd name="f37" fmla="*/ f27 1 21600"/>
              <a:gd name="f38" fmla="*/ f28 1 21600"/>
              <a:gd name="f39" fmla="*/ 21600 f27 1"/>
              <a:gd name="f40" fmla="*/ 21600 f28 1"/>
              <a:gd name="f41" fmla="*/ f30 1 f1"/>
              <a:gd name="f42" fmla="*/ f31 1 f1"/>
              <a:gd name="f43" fmla="*/ f32 1 f1"/>
              <a:gd name="f44" fmla="*/ f33 1 f1"/>
              <a:gd name="f45" fmla="+- f34 0 f2"/>
              <a:gd name="f46" fmla="+- f35 0 f2"/>
              <a:gd name="f47" fmla="+- f36 0 f2"/>
              <a:gd name="f48" fmla="min f38 f37"/>
              <a:gd name="f49" fmla="*/ f39 1 f29"/>
              <a:gd name="f50" fmla="*/ f40 1 f29"/>
              <a:gd name="f51" fmla="+- 0 0 f41"/>
              <a:gd name="f52" fmla="+- 0 0 f42"/>
              <a:gd name="f53" fmla="+- 0 0 f43"/>
              <a:gd name="f54" fmla="+- 0 0 f44"/>
              <a:gd name="f55" fmla="val f49"/>
              <a:gd name="f56" fmla="val f50"/>
              <a:gd name="f57" fmla="+- 0 0 f51"/>
              <a:gd name="f58" fmla="+- 0 0 f52"/>
              <a:gd name="f59" fmla="+- 0 0 f53"/>
              <a:gd name="f60" fmla="+- 0 0 f54"/>
              <a:gd name="f61" fmla="*/ f18 f48 1"/>
              <a:gd name="f62" fmla="+- f56 0 f18"/>
              <a:gd name="f63" fmla="+- f55 0 f18"/>
              <a:gd name="f64" fmla="*/ f57 f1 1"/>
              <a:gd name="f65" fmla="*/ f58 f1 1"/>
              <a:gd name="f66" fmla="*/ f59 f1 1"/>
              <a:gd name="f67" fmla="*/ f60 f1 1"/>
              <a:gd name="f68" fmla="*/ f62 1 2"/>
              <a:gd name="f69" fmla="*/ f63 1 2"/>
              <a:gd name="f70" fmla="*/ f64 1 f8"/>
              <a:gd name="f71" fmla="*/ f65 1 f8"/>
              <a:gd name="f72" fmla="*/ f66 1 f8"/>
              <a:gd name="f73" fmla="*/ f67 1 f8"/>
              <a:gd name="f74" fmla="+- f18 f68 0"/>
              <a:gd name="f75" fmla="+- f18 f69 0"/>
              <a:gd name="f76" fmla="*/ f69 f9 1"/>
              <a:gd name="f77" fmla="*/ f68 f10 1"/>
              <a:gd name="f78" fmla="+- f70 0 f2"/>
              <a:gd name="f79" fmla="+- f71 0 f2"/>
              <a:gd name="f80" fmla="+- f72 0 f2"/>
              <a:gd name="f81" fmla="+- f73 0 f2"/>
              <a:gd name="f82" fmla="*/ f76 1 100000"/>
              <a:gd name="f83" fmla="*/ f77 1 100000"/>
              <a:gd name="f84" fmla="*/ f74 f10 1"/>
              <a:gd name="f85" fmla="cos 1 f78"/>
              <a:gd name="f86" fmla="cos 1 f79"/>
              <a:gd name="f87" fmla="sin 1 f78"/>
              <a:gd name="f88" fmla="sin 1 f79"/>
              <a:gd name="f89" fmla="cos 1 f80"/>
              <a:gd name="f90" fmla="cos 1 f81"/>
              <a:gd name="f91" fmla="sin 1 f81"/>
              <a:gd name="f92" fmla="sin 1 f80"/>
              <a:gd name="f93" fmla="*/ f75 f48 1"/>
              <a:gd name="f94" fmla="*/ f84 1 100000"/>
              <a:gd name="f95" fmla="+- 0 0 f85"/>
              <a:gd name="f96" fmla="+- 0 0 f86"/>
              <a:gd name="f97" fmla="+- 0 0 f87"/>
              <a:gd name="f98" fmla="+- 0 0 f88"/>
              <a:gd name="f99" fmla="*/ f82 f19 1"/>
              <a:gd name="f100" fmla="*/ f83 f19 1"/>
              <a:gd name="f101" fmla="+- 0 0 f89"/>
              <a:gd name="f102" fmla="+- 0 0 f90"/>
              <a:gd name="f103" fmla="+- 0 0 f91"/>
              <a:gd name="f104" fmla="+- 0 0 f92"/>
              <a:gd name="f105" fmla="+- 0 0 f95"/>
              <a:gd name="f106" fmla="+- 0 0 f96"/>
              <a:gd name="f107" fmla="+- 0 0 f97"/>
              <a:gd name="f108" fmla="+- 0 0 f98"/>
              <a:gd name="f109" fmla="*/ f99 1 50000"/>
              <a:gd name="f110" fmla="*/ f100 1 50000"/>
              <a:gd name="f111" fmla="+- 0 0 f101"/>
              <a:gd name="f112" fmla="+- 0 0 f102"/>
              <a:gd name="f113" fmla="+- 0 0 f103"/>
              <a:gd name="f114" fmla="+- 0 0 f104"/>
              <a:gd name="f115" fmla="*/ f105 f82 1"/>
              <a:gd name="f116" fmla="*/ f106 f82 1"/>
              <a:gd name="f117" fmla="*/ f107 f83 1"/>
              <a:gd name="f118" fmla="*/ f108 f83 1"/>
              <a:gd name="f119" fmla="*/ f111 f109 1"/>
              <a:gd name="f120" fmla="*/ f112 f109 1"/>
              <a:gd name="f121" fmla="*/ f113 f110 1"/>
              <a:gd name="f122" fmla="*/ f114 f110 1"/>
              <a:gd name="f123" fmla="+- f94 f110 0"/>
              <a:gd name="f124" fmla="+- f75 0 f115"/>
              <a:gd name="f125" fmla="+- f75 0 f116"/>
              <a:gd name="f126" fmla="+- f75 f116 0"/>
              <a:gd name="f127" fmla="+- f75 f115 0"/>
              <a:gd name="f128" fmla="+- f94 0 f117"/>
              <a:gd name="f129" fmla="+- f94 0 f118"/>
              <a:gd name="f130" fmla="+- f75 0 f119"/>
              <a:gd name="f131" fmla="+- f75 0 f120"/>
              <a:gd name="f132" fmla="+- f75 f120 0"/>
              <a:gd name="f133" fmla="+- f75 f119 0"/>
              <a:gd name="f134" fmla="+- f94 0 f121"/>
              <a:gd name="f135" fmla="+- f94 0 f122"/>
              <a:gd name="f136" fmla="*/ f123 f48 1"/>
              <a:gd name="f137" fmla="*/ f130 f48 1"/>
              <a:gd name="f138" fmla="*/ f134 f48 1"/>
              <a:gd name="f139" fmla="*/ f133 f48 1"/>
              <a:gd name="f140" fmla="*/ f124 f48 1"/>
              <a:gd name="f141" fmla="*/ f128 f48 1"/>
              <a:gd name="f142" fmla="*/ f131 f48 1"/>
              <a:gd name="f143" fmla="*/ f132 f48 1"/>
              <a:gd name="f144" fmla="*/ f127 f48 1"/>
              <a:gd name="f145" fmla="*/ f135 f48 1"/>
              <a:gd name="f146" fmla="*/ f126 f48 1"/>
              <a:gd name="f147" fmla="*/ f129 f48 1"/>
              <a:gd name="f148" fmla="*/ f125 f4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5">
                <a:pos x="f140" y="f141"/>
              </a:cxn>
              <a:cxn ang="f46">
                <a:pos x="f148" y="f147"/>
              </a:cxn>
              <a:cxn ang="f46">
                <a:pos x="f146" y="f147"/>
              </a:cxn>
              <a:cxn ang="f47">
                <a:pos x="f144" y="f141"/>
              </a:cxn>
            </a:cxnLst>
            <a:rect l="f137" t="f138" r="f139" b="f136"/>
            <a:pathLst>
              <a:path>
                <a:moveTo>
                  <a:pt x="f140" y="f141"/>
                </a:moveTo>
                <a:lnTo>
                  <a:pt x="f142" y="f138"/>
                </a:lnTo>
                <a:lnTo>
                  <a:pt x="f93" y="f61"/>
                </a:lnTo>
                <a:lnTo>
                  <a:pt x="f143" y="f138"/>
                </a:lnTo>
                <a:lnTo>
                  <a:pt x="f144" y="f141"/>
                </a:lnTo>
                <a:lnTo>
                  <a:pt x="f139" y="f145"/>
                </a:lnTo>
                <a:lnTo>
                  <a:pt x="f146" y="f147"/>
                </a:lnTo>
                <a:lnTo>
                  <a:pt x="f93" y="f136"/>
                </a:lnTo>
                <a:lnTo>
                  <a:pt x="f148" y="f147"/>
                </a:lnTo>
                <a:lnTo>
                  <a:pt x="f137" y="f145"/>
                </a:lnTo>
                <a:close/>
              </a:path>
            </a:pathLst>
          </a:custGeom>
          <a:solidFill>
            <a:srgbClr val="FF0000"/>
          </a:solidFill>
          <a:ln w="25402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4" name="Pěticípá hvězda 13"/>
          <p:cNvSpPr/>
          <p:nvPr/>
        </p:nvSpPr>
        <p:spPr>
          <a:xfrm>
            <a:off x="7243008" y="1252792"/>
            <a:ext cx="914400" cy="914400"/>
          </a:xfrm>
          <a:custGeom>
            <a:avLst>
              <a:gd name="f11" fmla="val 19098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105146"/>
              <a:gd name="f10" fmla="val 110557"/>
              <a:gd name="f11" fmla="val 19098"/>
              <a:gd name="f12" fmla="+- 0 0 -270"/>
              <a:gd name="f13" fmla="+- 0 0 -180"/>
              <a:gd name="f14" fmla="+- 0 0 -90"/>
              <a:gd name="f15" fmla="abs f4"/>
              <a:gd name="f16" fmla="abs f5"/>
              <a:gd name="f17" fmla="abs f6"/>
              <a:gd name="f18" fmla="val f7"/>
              <a:gd name="f19" fmla="val f11"/>
              <a:gd name="f20" fmla="+- 1080000 f2 0"/>
              <a:gd name="f21" fmla="+- 18360000 f2 0"/>
              <a:gd name="f22" fmla="+- 20520000 f2 0"/>
              <a:gd name="f23" fmla="+- 3240000 f2 0"/>
              <a:gd name="f24" fmla="*/ f12 f1 1"/>
              <a:gd name="f25" fmla="*/ f13 f1 1"/>
              <a:gd name="f26" fmla="*/ f14 f1 1"/>
              <a:gd name="f27" fmla="?: f15 f4 1"/>
              <a:gd name="f28" fmla="?: f16 f5 1"/>
              <a:gd name="f29" fmla="?: f17 f6 1"/>
              <a:gd name="f30" fmla="*/ f20 f8 1"/>
              <a:gd name="f31" fmla="*/ f21 f8 1"/>
              <a:gd name="f32" fmla="*/ f22 f8 1"/>
              <a:gd name="f33" fmla="*/ f23 f8 1"/>
              <a:gd name="f34" fmla="*/ f24 1 f3"/>
              <a:gd name="f35" fmla="*/ f25 1 f3"/>
              <a:gd name="f36" fmla="*/ f26 1 f3"/>
              <a:gd name="f37" fmla="*/ f27 1 21600"/>
              <a:gd name="f38" fmla="*/ f28 1 21600"/>
              <a:gd name="f39" fmla="*/ 21600 f27 1"/>
              <a:gd name="f40" fmla="*/ 21600 f28 1"/>
              <a:gd name="f41" fmla="*/ f30 1 f1"/>
              <a:gd name="f42" fmla="*/ f31 1 f1"/>
              <a:gd name="f43" fmla="*/ f32 1 f1"/>
              <a:gd name="f44" fmla="*/ f33 1 f1"/>
              <a:gd name="f45" fmla="+- f34 0 f2"/>
              <a:gd name="f46" fmla="+- f35 0 f2"/>
              <a:gd name="f47" fmla="+- f36 0 f2"/>
              <a:gd name="f48" fmla="min f38 f37"/>
              <a:gd name="f49" fmla="*/ f39 1 f29"/>
              <a:gd name="f50" fmla="*/ f40 1 f29"/>
              <a:gd name="f51" fmla="+- 0 0 f41"/>
              <a:gd name="f52" fmla="+- 0 0 f42"/>
              <a:gd name="f53" fmla="+- 0 0 f43"/>
              <a:gd name="f54" fmla="+- 0 0 f44"/>
              <a:gd name="f55" fmla="val f49"/>
              <a:gd name="f56" fmla="val f50"/>
              <a:gd name="f57" fmla="+- 0 0 f51"/>
              <a:gd name="f58" fmla="+- 0 0 f52"/>
              <a:gd name="f59" fmla="+- 0 0 f53"/>
              <a:gd name="f60" fmla="+- 0 0 f54"/>
              <a:gd name="f61" fmla="*/ f18 f48 1"/>
              <a:gd name="f62" fmla="+- f56 0 f18"/>
              <a:gd name="f63" fmla="+- f55 0 f18"/>
              <a:gd name="f64" fmla="*/ f57 f1 1"/>
              <a:gd name="f65" fmla="*/ f58 f1 1"/>
              <a:gd name="f66" fmla="*/ f59 f1 1"/>
              <a:gd name="f67" fmla="*/ f60 f1 1"/>
              <a:gd name="f68" fmla="*/ f62 1 2"/>
              <a:gd name="f69" fmla="*/ f63 1 2"/>
              <a:gd name="f70" fmla="*/ f64 1 f8"/>
              <a:gd name="f71" fmla="*/ f65 1 f8"/>
              <a:gd name="f72" fmla="*/ f66 1 f8"/>
              <a:gd name="f73" fmla="*/ f67 1 f8"/>
              <a:gd name="f74" fmla="+- f18 f68 0"/>
              <a:gd name="f75" fmla="+- f18 f69 0"/>
              <a:gd name="f76" fmla="*/ f69 f9 1"/>
              <a:gd name="f77" fmla="*/ f68 f10 1"/>
              <a:gd name="f78" fmla="+- f70 0 f2"/>
              <a:gd name="f79" fmla="+- f71 0 f2"/>
              <a:gd name="f80" fmla="+- f72 0 f2"/>
              <a:gd name="f81" fmla="+- f73 0 f2"/>
              <a:gd name="f82" fmla="*/ f76 1 100000"/>
              <a:gd name="f83" fmla="*/ f77 1 100000"/>
              <a:gd name="f84" fmla="*/ f74 f10 1"/>
              <a:gd name="f85" fmla="cos 1 f78"/>
              <a:gd name="f86" fmla="cos 1 f79"/>
              <a:gd name="f87" fmla="sin 1 f78"/>
              <a:gd name="f88" fmla="sin 1 f79"/>
              <a:gd name="f89" fmla="cos 1 f80"/>
              <a:gd name="f90" fmla="cos 1 f81"/>
              <a:gd name="f91" fmla="sin 1 f81"/>
              <a:gd name="f92" fmla="sin 1 f80"/>
              <a:gd name="f93" fmla="*/ f75 f48 1"/>
              <a:gd name="f94" fmla="*/ f84 1 100000"/>
              <a:gd name="f95" fmla="+- 0 0 f85"/>
              <a:gd name="f96" fmla="+- 0 0 f86"/>
              <a:gd name="f97" fmla="+- 0 0 f87"/>
              <a:gd name="f98" fmla="+- 0 0 f88"/>
              <a:gd name="f99" fmla="*/ f82 f19 1"/>
              <a:gd name="f100" fmla="*/ f83 f19 1"/>
              <a:gd name="f101" fmla="+- 0 0 f89"/>
              <a:gd name="f102" fmla="+- 0 0 f90"/>
              <a:gd name="f103" fmla="+- 0 0 f91"/>
              <a:gd name="f104" fmla="+- 0 0 f92"/>
              <a:gd name="f105" fmla="+- 0 0 f95"/>
              <a:gd name="f106" fmla="+- 0 0 f96"/>
              <a:gd name="f107" fmla="+- 0 0 f97"/>
              <a:gd name="f108" fmla="+- 0 0 f98"/>
              <a:gd name="f109" fmla="*/ f99 1 50000"/>
              <a:gd name="f110" fmla="*/ f100 1 50000"/>
              <a:gd name="f111" fmla="+- 0 0 f101"/>
              <a:gd name="f112" fmla="+- 0 0 f102"/>
              <a:gd name="f113" fmla="+- 0 0 f103"/>
              <a:gd name="f114" fmla="+- 0 0 f104"/>
              <a:gd name="f115" fmla="*/ f105 f82 1"/>
              <a:gd name="f116" fmla="*/ f106 f82 1"/>
              <a:gd name="f117" fmla="*/ f107 f83 1"/>
              <a:gd name="f118" fmla="*/ f108 f83 1"/>
              <a:gd name="f119" fmla="*/ f111 f109 1"/>
              <a:gd name="f120" fmla="*/ f112 f109 1"/>
              <a:gd name="f121" fmla="*/ f113 f110 1"/>
              <a:gd name="f122" fmla="*/ f114 f110 1"/>
              <a:gd name="f123" fmla="+- f94 f110 0"/>
              <a:gd name="f124" fmla="+- f75 0 f115"/>
              <a:gd name="f125" fmla="+- f75 0 f116"/>
              <a:gd name="f126" fmla="+- f75 f116 0"/>
              <a:gd name="f127" fmla="+- f75 f115 0"/>
              <a:gd name="f128" fmla="+- f94 0 f117"/>
              <a:gd name="f129" fmla="+- f94 0 f118"/>
              <a:gd name="f130" fmla="+- f75 0 f119"/>
              <a:gd name="f131" fmla="+- f75 0 f120"/>
              <a:gd name="f132" fmla="+- f75 f120 0"/>
              <a:gd name="f133" fmla="+- f75 f119 0"/>
              <a:gd name="f134" fmla="+- f94 0 f121"/>
              <a:gd name="f135" fmla="+- f94 0 f122"/>
              <a:gd name="f136" fmla="*/ f123 f48 1"/>
              <a:gd name="f137" fmla="*/ f130 f48 1"/>
              <a:gd name="f138" fmla="*/ f134 f48 1"/>
              <a:gd name="f139" fmla="*/ f133 f48 1"/>
              <a:gd name="f140" fmla="*/ f124 f48 1"/>
              <a:gd name="f141" fmla="*/ f128 f48 1"/>
              <a:gd name="f142" fmla="*/ f131 f48 1"/>
              <a:gd name="f143" fmla="*/ f132 f48 1"/>
              <a:gd name="f144" fmla="*/ f127 f48 1"/>
              <a:gd name="f145" fmla="*/ f135 f48 1"/>
              <a:gd name="f146" fmla="*/ f126 f48 1"/>
              <a:gd name="f147" fmla="*/ f129 f48 1"/>
              <a:gd name="f148" fmla="*/ f125 f4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5">
                <a:pos x="f140" y="f141"/>
              </a:cxn>
              <a:cxn ang="f46">
                <a:pos x="f148" y="f147"/>
              </a:cxn>
              <a:cxn ang="f46">
                <a:pos x="f146" y="f147"/>
              </a:cxn>
              <a:cxn ang="f47">
                <a:pos x="f144" y="f141"/>
              </a:cxn>
            </a:cxnLst>
            <a:rect l="f137" t="f138" r="f139" b="f136"/>
            <a:pathLst>
              <a:path>
                <a:moveTo>
                  <a:pt x="f140" y="f141"/>
                </a:moveTo>
                <a:lnTo>
                  <a:pt x="f142" y="f138"/>
                </a:lnTo>
                <a:lnTo>
                  <a:pt x="f93" y="f61"/>
                </a:lnTo>
                <a:lnTo>
                  <a:pt x="f143" y="f138"/>
                </a:lnTo>
                <a:lnTo>
                  <a:pt x="f144" y="f141"/>
                </a:lnTo>
                <a:lnTo>
                  <a:pt x="f139" y="f145"/>
                </a:lnTo>
                <a:lnTo>
                  <a:pt x="f146" y="f147"/>
                </a:lnTo>
                <a:lnTo>
                  <a:pt x="f93" y="f136"/>
                </a:lnTo>
                <a:lnTo>
                  <a:pt x="f148" y="f147"/>
                </a:lnTo>
                <a:lnTo>
                  <a:pt x="f137" y="f145"/>
                </a:lnTo>
                <a:close/>
              </a:path>
            </a:pathLst>
          </a:custGeom>
          <a:solidFill>
            <a:srgbClr val="4F81BD"/>
          </a:solidFill>
          <a:ln w="25402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5" name="Pěticípá hvězda 14"/>
          <p:cNvSpPr/>
          <p:nvPr/>
        </p:nvSpPr>
        <p:spPr>
          <a:xfrm>
            <a:off x="4482690" y="2148355"/>
            <a:ext cx="914400" cy="914400"/>
          </a:xfrm>
          <a:custGeom>
            <a:avLst>
              <a:gd name="f11" fmla="val 19098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105146"/>
              <a:gd name="f10" fmla="val 110557"/>
              <a:gd name="f11" fmla="val 19098"/>
              <a:gd name="f12" fmla="+- 0 0 -270"/>
              <a:gd name="f13" fmla="+- 0 0 -180"/>
              <a:gd name="f14" fmla="+- 0 0 -90"/>
              <a:gd name="f15" fmla="abs f4"/>
              <a:gd name="f16" fmla="abs f5"/>
              <a:gd name="f17" fmla="abs f6"/>
              <a:gd name="f18" fmla="val f7"/>
              <a:gd name="f19" fmla="val f11"/>
              <a:gd name="f20" fmla="+- 1080000 f2 0"/>
              <a:gd name="f21" fmla="+- 18360000 f2 0"/>
              <a:gd name="f22" fmla="+- 20520000 f2 0"/>
              <a:gd name="f23" fmla="+- 3240000 f2 0"/>
              <a:gd name="f24" fmla="*/ f12 f1 1"/>
              <a:gd name="f25" fmla="*/ f13 f1 1"/>
              <a:gd name="f26" fmla="*/ f14 f1 1"/>
              <a:gd name="f27" fmla="?: f15 f4 1"/>
              <a:gd name="f28" fmla="?: f16 f5 1"/>
              <a:gd name="f29" fmla="?: f17 f6 1"/>
              <a:gd name="f30" fmla="*/ f20 f8 1"/>
              <a:gd name="f31" fmla="*/ f21 f8 1"/>
              <a:gd name="f32" fmla="*/ f22 f8 1"/>
              <a:gd name="f33" fmla="*/ f23 f8 1"/>
              <a:gd name="f34" fmla="*/ f24 1 f3"/>
              <a:gd name="f35" fmla="*/ f25 1 f3"/>
              <a:gd name="f36" fmla="*/ f26 1 f3"/>
              <a:gd name="f37" fmla="*/ f27 1 21600"/>
              <a:gd name="f38" fmla="*/ f28 1 21600"/>
              <a:gd name="f39" fmla="*/ 21600 f27 1"/>
              <a:gd name="f40" fmla="*/ 21600 f28 1"/>
              <a:gd name="f41" fmla="*/ f30 1 f1"/>
              <a:gd name="f42" fmla="*/ f31 1 f1"/>
              <a:gd name="f43" fmla="*/ f32 1 f1"/>
              <a:gd name="f44" fmla="*/ f33 1 f1"/>
              <a:gd name="f45" fmla="+- f34 0 f2"/>
              <a:gd name="f46" fmla="+- f35 0 f2"/>
              <a:gd name="f47" fmla="+- f36 0 f2"/>
              <a:gd name="f48" fmla="min f38 f37"/>
              <a:gd name="f49" fmla="*/ f39 1 f29"/>
              <a:gd name="f50" fmla="*/ f40 1 f29"/>
              <a:gd name="f51" fmla="+- 0 0 f41"/>
              <a:gd name="f52" fmla="+- 0 0 f42"/>
              <a:gd name="f53" fmla="+- 0 0 f43"/>
              <a:gd name="f54" fmla="+- 0 0 f44"/>
              <a:gd name="f55" fmla="val f49"/>
              <a:gd name="f56" fmla="val f50"/>
              <a:gd name="f57" fmla="+- 0 0 f51"/>
              <a:gd name="f58" fmla="+- 0 0 f52"/>
              <a:gd name="f59" fmla="+- 0 0 f53"/>
              <a:gd name="f60" fmla="+- 0 0 f54"/>
              <a:gd name="f61" fmla="*/ f18 f48 1"/>
              <a:gd name="f62" fmla="+- f56 0 f18"/>
              <a:gd name="f63" fmla="+- f55 0 f18"/>
              <a:gd name="f64" fmla="*/ f57 f1 1"/>
              <a:gd name="f65" fmla="*/ f58 f1 1"/>
              <a:gd name="f66" fmla="*/ f59 f1 1"/>
              <a:gd name="f67" fmla="*/ f60 f1 1"/>
              <a:gd name="f68" fmla="*/ f62 1 2"/>
              <a:gd name="f69" fmla="*/ f63 1 2"/>
              <a:gd name="f70" fmla="*/ f64 1 f8"/>
              <a:gd name="f71" fmla="*/ f65 1 f8"/>
              <a:gd name="f72" fmla="*/ f66 1 f8"/>
              <a:gd name="f73" fmla="*/ f67 1 f8"/>
              <a:gd name="f74" fmla="+- f18 f68 0"/>
              <a:gd name="f75" fmla="+- f18 f69 0"/>
              <a:gd name="f76" fmla="*/ f69 f9 1"/>
              <a:gd name="f77" fmla="*/ f68 f10 1"/>
              <a:gd name="f78" fmla="+- f70 0 f2"/>
              <a:gd name="f79" fmla="+- f71 0 f2"/>
              <a:gd name="f80" fmla="+- f72 0 f2"/>
              <a:gd name="f81" fmla="+- f73 0 f2"/>
              <a:gd name="f82" fmla="*/ f76 1 100000"/>
              <a:gd name="f83" fmla="*/ f77 1 100000"/>
              <a:gd name="f84" fmla="*/ f74 f10 1"/>
              <a:gd name="f85" fmla="cos 1 f78"/>
              <a:gd name="f86" fmla="cos 1 f79"/>
              <a:gd name="f87" fmla="sin 1 f78"/>
              <a:gd name="f88" fmla="sin 1 f79"/>
              <a:gd name="f89" fmla="cos 1 f80"/>
              <a:gd name="f90" fmla="cos 1 f81"/>
              <a:gd name="f91" fmla="sin 1 f81"/>
              <a:gd name="f92" fmla="sin 1 f80"/>
              <a:gd name="f93" fmla="*/ f75 f48 1"/>
              <a:gd name="f94" fmla="*/ f84 1 100000"/>
              <a:gd name="f95" fmla="+- 0 0 f85"/>
              <a:gd name="f96" fmla="+- 0 0 f86"/>
              <a:gd name="f97" fmla="+- 0 0 f87"/>
              <a:gd name="f98" fmla="+- 0 0 f88"/>
              <a:gd name="f99" fmla="*/ f82 f19 1"/>
              <a:gd name="f100" fmla="*/ f83 f19 1"/>
              <a:gd name="f101" fmla="+- 0 0 f89"/>
              <a:gd name="f102" fmla="+- 0 0 f90"/>
              <a:gd name="f103" fmla="+- 0 0 f91"/>
              <a:gd name="f104" fmla="+- 0 0 f92"/>
              <a:gd name="f105" fmla="+- 0 0 f95"/>
              <a:gd name="f106" fmla="+- 0 0 f96"/>
              <a:gd name="f107" fmla="+- 0 0 f97"/>
              <a:gd name="f108" fmla="+- 0 0 f98"/>
              <a:gd name="f109" fmla="*/ f99 1 50000"/>
              <a:gd name="f110" fmla="*/ f100 1 50000"/>
              <a:gd name="f111" fmla="+- 0 0 f101"/>
              <a:gd name="f112" fmla="+- 0 0 f102"/>
              <a:gd name="f113" fmla="+- 0 0 f103"/>
              <a:gd name="f114" fmla="+- 0 0 f104"/>
              <a:gd name="f115" fmla="*/ f105 f82 1"/>
              <a:gd name="f116" fmla="*/ f106 f82 1"/>
              <a:gd name="f117" fmla="*/ f107 f83 1"/>
              <a:gd name="f118" fmla="*/ f108 f83 1"/>
              <a:gd name="f119" fmla="*/ f111 f109 1"/>
              <a:gd name="f120" fmla="*/ f112 f109 1"/>
              <a:gd name="f121" fmla="*/ f113 f110 1"/>
              <a:gd name="f122" fmla="*/ f114 f110 1"/>
              <a:gd name="f123" fmla="+- f94 f110 0"/>
              <a:gd name="f124" fmla="+- f75 0 f115"/>
              <a:gd name="f125" fmla="+- f75 0 f116"/>
              <a:gd name="f126" fmla="+- f75 f116 0"/>
              <a:gd name="f127" fmla="+- f75 f115 0"/>
              <a:gd name="f128" fmla="+- f94 0 f117"/>
              <a:gd name="f129" fmla="+- f94 0 f118"/>
              <a:gd name="f130" fmla="+- f75 0 f119"/>
              <a:gd name="f131" fmla="+- f75 0 f120"/>
              <a:gd name="f132" fmla="+- f75 f120 0"/>
              <a:gd name="f133" fmla="+- f75 f119 0"/>
              <a:gd name="f134" fmla="+- f94 0 f121"/>
              <a:gd name="f135" fmla="+- f94 0 f122"/>
              <a:gd name="f136" fmla="*/ f123 f48 1"/>
              <a:gd name="f137" fmla="*/ f130 f48 1"/>
              <a:gd name="f138" fmla="*/ f134 f48 1"/>
              <a:gd name="f139" fmla="*/ f133 f48 1"/>
              <a:gd name="f140" fmla="*/ f124 f48 1"/>
              <a:gd name="f141" fmla="*/ f128 f48 1"/>
              <a:gd name="f142" fmla="*/ f131 f48 1"/>
              <a:gd name="f143" fmla="*/ f132 f48 1"/>
              <a:gd name="f144" fmla="*/ f127 f48 1"/>
              <a:gd name="f145" fmla="*/ f135 f48 1"/>
              <a:gd name="f146" fmla="*/ f126 f48 1"/>
              <a:gd name="f147" fmla="*/ f129 f48 1"/>
              <a:gd name="f148" fmla="*/ f125 f4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5">
                <a:pos x="f140" y="f141"/>
              </a:cxn>
              <a:cxn ang="f46">
                <a:pos x="f148" y="f147"/>
              </a:cxn>
              <a:cxn ang="f46">
                <a:pos x="f146" y="f147"/>
              </a:cxn>
              <a:cxn ang="f47">
                <a:pos x="f144" y="f141"/>
              </a:cxn>
            </a:cxnLst>
            <a:rect l="f137" t="f138" r="f139" b="f136"/>
            <a:pathLst>
              <a:path>
                <a:moveTo>
                  <a:pt x="f140" y="f141"/>
                </a:moveTo>
                <a:lnTo>
                  <a:pt x="f142" y="f138"/>
                </a:lnTo>
                <a:lnTo>
                  <a:pt x="f93" y="f61"/>
                </a:lnTo>
                <a:lnTo>
                  <a:pt x="f143" y="f138"/>
                </a:lnTo>
                <a:lnTo>
                  <a:pt x="f144" y="f141"/>
                </a:lnTo>
                <a:lnTo>
                  <a:pt x="f139" y="f145"/>
                </a:lnTo>
                <a:lnTo>
                  <a:pt x="f146" y="f147"/>
                </a:lnTo>
                <a:lnTo>
                  <a:pt x="f93" y="f136"/>
                </a:lnTo>
                <a:lnTo>
                  <a:pt x="f148" y="f147"/>
                </a:lnTo>
                <a:lnTo>
                  <a:pt x="f137" y="f145"/>
                </a:lnTo>
                <a:close/>
              </a:path>
            </a:pathLst>
          </a:custGeom>
          <a:solidFill>
            <a:srgbClr val="E6B9B8"/>
          </a:solidFill>
          <a:ln w="25402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6" name="Pěticípá hvězda 15"/>
          <p:cNvSpPr/>
          <p:nvPr/>
        </p:nvSpPr>
        <p:spPr>
          <a:xfrm>
            <a:off x="6201296" y="2605555"/>
            <a:ext cx="914400" cy="914400"/>
          </a:xfrm>
          <a:custGeom>
            <a:avLst>
              <a:gd name="f11" fmla="val 19098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105146"/>
              <a:gd name="f10" fmla="val 110557"/>
              <a:gd name="f11" fmla="val 19098"/>
              <a:gd name="f12" fmla="+- 0 0 -270"/>
              <a:gd name="f13" fmla="+- 0 0 -180"/>
              <a:gd name="f14" fmla="+- 0 0 -90"/>
              <a:gd name="f15" fmla="abs f4"/>
              <a:gd name="f16" fmla="abs f5"/>
              <a:gd name="f17" fmla="abs f6"/>
              <a:gd name="f18" fmla="val f7"/>
              <a:gd name="f19" fmla="val f11"/>
              <a:gd name="f20" fmla="+- 1080000 f2 0"/>
              <a:gd name="f21" fmla="+- 18360000 f2 0"/>
              <a:gd name="f22" fmla="+- 20520000 f2 0"/>
              <a:gd name="f23" fmla="+- 3240000 f2 0"/>
              <a:gd name="f24" fmla="*/ f12 f1 1"/>
              <a:gd name="f25" fmla="*/ f13 f1 1"/>
              <a:gd name="f26" fmla="*/ f14 f1 1"/>
              <a:gd name="f27" fmla="?: f15 f4 1"/>
              <a:gd name="f28" fmla="?: f16 f5 1"/>
              <a:gd name="f29" fmla="?: f17 f6 1"/>
              <a:gd name="f30" fmla="*/ f20 f8 1"/>
              <a:gd name="f31" fmla="*/ f21 f8 1"/>
              <a:gd name="f32" fmla="*/ f22 f8 1"/>
              <a:gd name="f33" fmla="*/ f23 f8 1"/>
              <a:gd name="f34" fmla="*/ f24 1 f3"/>
              <a:gd name="f35" fmla="*/ f25 1 f3"/>
              <a:gd name="f36" fmla="*/ f26 1 f3"/>
              <a:gd name="f37" fmla="*/ f27 1 21600"/>
              <a:gd name="f38" fmla="*/ f28 1 21600"/>
              <a:gd name="f39" fmla="*/ 21600 f27 1"/>
              <a:gd name="f40" fmla="*/ 21600 f28 1"/>
              <a:gd name="f41" fmla="*/ f30 1 f1"/>
              <a:gd name="f42" fmla="*/ f31 1 f1"/>
              <a:gd name="f43" fmla="*/ f32 1 f1"/>
              <a:gd name="f44" fmla="*/ f33 1 f1"/>
              <a:gd name="f45" fmla="+- f34 0 f2"/>
              <a:gd name="f46" fmla="+- f35 0 f2"/>
              <a:gd name="f47" fmla="+- f36 0 f2"/>
              <a:gd name="f48" fmla="min f38 f37"/>
              <a:gd name="f49" fmla="*/ f39 1 f29"/>
              <a:gd name="f50" fmla="*/ f40 1 f29"/>
              <a:gd name="f51" fmla="+- 0 0 f41"/>
              <a:gd name="f52" fmla="+- 0 0 f42"/>
              <a:gd name="f53" fmla="+- 0 0 f43"/>
              <a:gd name="f54" fmla="+- 0 0 f44"/>
              <a:gd name="f55" fmla="val f49"/>
              <a:gd name="f56" fmla="val f50"/>
              <a:gd name="f57" fmla="+- 0 0 f51"/>
              <a:gd name="f58" fmla="+- 0 0 f52"/>
              <a:gd name="f59" fmla="+- 0 0 f53"/>
              <a:gd name="f60" fmla="+- 0 0 f54"/>
              <a:gd name="f61" fmla="*/ f18 f48 1"/>
              <a:gd name="f62" fmla="+- f56 0 f18"/>
              <a:gd name="f63" fmla="+- f55 0 f18"/>
              <a:gd name="f64" fmla="*/ f57 f1 1"/>
              <a:gd name="f65" fmla="*/ f58 f1 1"/>
              <a:gd name="f66" fmla="*/ f59 f1 1"/>
              <a:gd name="f67" fmla="*/ f60 f1 1"/>
              <a:gd name="f68" fmla="*/ f62 1 2"/>
              <a:gd name="f69" fmla="*/ f63 1 2"/>
              <a:gd name="f70" fmla="*/ f64 1 f8"/>
              <a:gd name="f71" fmla="*/ f65 1 f8"/>
              <a:gd name="f72" fmla="*/ f66 1 f8"/>
              <a:gd name="f73" fmla="*/ f67 1 f8"/>
              <a:gd name="f74" fmla="+- f18 f68 0"/>
              <a:gd name="f75" fmla="+- f18 f69 0"/>
              <a:gd name="f76" fmla="*/ f69 f9 1"/>
              <a:gd name="f77" fmla="*/ f68 f10 1"/>
              <a:gd name="f78" fmla="+- f70 0 f2"/>
              <a:gd name="f79" fmla="+- f71 0 f2"/>
              <a:gd name="f80" fmla="+- f72 0 f2"/>
              <a:gd name="f81" fmla="+- f73 0 f2"/>
              <a:gd name="f82" fmla="*/ f76 1 100000"/>
              <a:gd name="f83" fmla="*/ f77 1 100000"/>
              <a:gd name="f84" fmla="*/ f74 f10 1"/>
              <a:gd name="f85" fmla="cos 1 f78"/>
              <a:gd name="f86" fmla="cos 1 f79"/>
              <a:gd name="f87" fmla="sin 1 f78"/>
              <a:gd name="f88" fmla="sin 1 f79"/>
              <a:gd name="f89" fmla="cos 1 f80"/>
              <a:gd name="f90" fmla="cos 1 f81"/>
              <a:gd name="f91" fmla="sin 1 f81"/>
              <a:gd name="f92" fmla="sin 1 f80"/>
              <a:gd name="f93" fmla="*/ f75 f48 1"/>
              <a:gd name="f94" fmla="*/ f84 1 100000"/>
              <a:gd name="f95" fmla="+- 0 0 f85"/>
              <a:gd name="f96" fmla="+- 0 0 f86"/>
              <a:gd name="f97" fmla="+- 0 0 f87"/>
              <a:gd name="f98" fmla="+- 0 0 f88"/>
              <a:gd name="f99" fmla="*/ f82 f19 1"/>
              <a:gd name="f100" fmla="*/ f83 f19 1"/>
              <a:gd name="f101" fmla="+- 0 0 f89"/>
              <a:gd name="f102" fmla="+- 0 0 f90"/>
              <a:gd name="f103" fmla="+- 0 0 f91"/>
              <a:gd name="f104" fmla="+- 0 0 f92"/>
              <a:gd name="f105" fmla="+- 0 0 f95"/>
              <a:gd name="f106" fmla="+- 0 0 f96"/>
              <a:gd name="f107" fmla="+- 0 0 f97"/>
              <a:gd name="f108" fmla="+- 0 0 f98"/>
              <a:gd name="f109" fmla="*/ f99 1 50000"/>
              <a:gd name="f110" fmla="*/ f100 1 50000"/>
              <a:gd name="f111" fmla="+- 0 0 f101"/>
              <a:gd name="f112" fmla="+- 0 0 f102"/>
              <a:gd name="f113" fmla="+- 0 0 f103"/>
              <a:gd name="f114" fmla="+- 0 0 f104"/>
              <a:gd name="f115" fmla="*/ f105 f82 1"/>
              <a:gd name="f116" fmla="*/ f106 f82 1"/>
              <a:gd name="f117" fmla="*/ f107 f83 1"/>
              <a:gd name="f118" fmla="*/ f108 f83 1"/>
              <a:gd name="f119" fmla="*/ f111 f109 1"/>
              <a:gd name="f120" fmla="*/ f112 f109 1"/>
              <a:gd name="f121" fmla="*/ f113 f110 1"/>
              <a:gd name="f122" fmla="*/ f114 f110 1"/>
              <a:gd name="f123" fmla="+- f94 f110 0"/>
              <a:gd name="f124" fmla="+- f75 0 f115"/>
              <a:gd name="f125" fmla="+- f75 0 f116"/>
              <a:gd name="f126" fmla="+- f75 f116 0"/>
              <a:gd name="f127" fmla="+- f75 f115 0"/>
              <a:gd name="f128" fmla="+- f94 0 f117"/>
              <a:gd name="f129" fmla="+- f94 0 f118"/>
              <a:gd name="f130" fmla="+- f75 0 f119"/>
              <a:gd name="f131" fmla="+- f75 0 f120"/>
              <a:gd name="f132" fmla="+- f75 f120 0"/>
              <a:gd name="f133" fmla="+- f75 f119 0"/>
              <a:gd name="f134" fmla="+- f94 0 f121"/>
              <a:gd name="f135" fmla="+- f94 0 f122"/>
              <a:gd name="f136" fmla="*/ f123 f48 1"/>
              <a:gd name="f137" fmla="*/ f130 f48 1"/>
              <a:gd name="f138" fmla="*/ f134 f48 1"/>
              <a:gd name="f139" fmla="*/ f133 f48 1"/>
              <a:gd name="f140" fmla="*/ f124 f48 1"/>
              <a:gd name="f141" fmla="*/ f128 f48 1"/>
              <a:gd name="f142" fmla="*/ f131 f48 1"/>
              <a:gd name="f143" fmla="*/ f132 f48 1"/>
              <a:gd name="f144" fmla="*/ f127 f48 1"/>
              <a:gd name="f145" fmla="*/ f135 f48 1"/>
              <a:gd name="f146" fmla="*/ f126 f48 1"/>
              <a:gd name="f147" fmla="*/ f129 f48 1"/>
              <a:gd name="f148" fmla="*/ f125 f4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5">
                <a:pos x="f140" y="f141"/>
              </a:cxn>
              <a:cxn ang="f46">
                <a:pos x="f148" y="f147"/>
              </a:cxn>
              <a:cxn ang="f46">
                <a:pos x="f146" y="f147"/>
              </a:cxn>
              <a:cxn ang="f47">
                <a:pos x="f144" y="f141"/>
              </a:cxn>
            </a:cxnLst>
            <a:rect l="f137" t="f138" r="f139" b="f136"/>
            <a:pathLst>
              <a:path>
                <a:moveTo>
                  <a:pt x="f140" y="f141"/>
                </a:moveTo>
                <a:lnTo>
                  <a:pt x="f142" y="f138"/>
                </a:lnTo>
                <a:lnTo>
                  <a:pt x="f93" y="f61"/>
                </a:lnTo>
                <a:lnTo>
                  <a:pt x="f143" y="f138"/>
                </a:lnTo>
                <a:lnTo>
                  <a:pt x="f144" y="f141"/>
                </a:lnTo>
                <a:lnTo>
                  <a:pt x="f139" y="f145"/>
                </a:lnTo>
                <a:lnTo>
                  <a:pt x="f146" y="f147"/>
                </a:lnTo>
                <a:lnTo>
                  <a:pt x="f93" y="f136"/>
                </a:lnTo>
                <a:lnTo>
                  <a:pt x="f148" y="f147"/>
                </a:lnTo>
                <a:lnTo>
                  <a:pt x="f137" y="f145"/>
                </a:lnTo>
                <a:close/>
              </a:path>
            </a:pathLst>
          </a:custGeom>
          <a:solidFill>
            <a:srgbClr val="F79646"/>
          </a:solidFill>
          <a:ln w="25402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7" name="Pěticípá hvězda 16"/>
          <p:cNvSpPr/>
          <p:nvPr/>
        </p:nvSpPr>
        <p:spPr>
          <a:xfrm>
            <a:off x="4914205" y="3593089"/>
            <a:ext cx="914400" cy="914400"/>
          </a:xfrm>
          <a:custGeom>
            <a:avLst>
              <a:gd name="f11" fmla="val 19098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105146"/>
              <a:gd name="f10" fmla="val 110557"/>
              <a:gd name="f11" fmla="val 19098"/>
              <a:gd name="f12" fmla="+- 0 0 -270"/>
              <a:gd name="f13" fmla="+- 0 0 -180"/>
              <a:gd name="f14" fmla="+- 0 0 -90"/>
              <a:gd name="f15" fmla="abs f4"/>
              <a:gd name="f16" fmla="abs f5"/>
              <a:gd name="f17" fmla="abs f6"/>
              <a:gd name="f18" fmla="val f7"/>
              <a:gd name="f19" fmla="val f11"/>
              <a:gd name="f20" fmla="+- 1080000 f2 0"/>
              <a:gd name="f21" fmla="+- 18360000 f2 0"/>
              <a:gd name="f22" fmla="+- 20520000 f2 0"/>
              <a:gd name="f23" fmla="+- 3240000 f2 0"/>
              <a:gd name="f24" fmla="*/ f12 f1 1"/>
              <a:gd name="f25" fmla="*/ f13 f1 1"/>
              <a:gd name="f26" fmla="*/ f14 f1 1"/>
              <a:gd name="f27" fmla="?: f15 f4 1"/>
              <a:gd name="f28" fmla="?: f16 f5 1"/>
              <a:gd name="f29" fmla="?: f17 f6 1"/>
              <a:gd name="f30" fmla="*/ f20 f8 1"/>
              <a:gd name="f31" fmla="*/ f21 f8 1"/>
              <a:gd name="f32" fmla="*/ f22 f8 1"/>
              <a:gd name="f33" fmla="*/ f23 f8 1"/>
              <a:gd name="f34" fmla="*/ f24 1 f3"/>
              <a:gd name="f35" fmla="*/ f25 1 f3"/>
              <a:gd name="f36" fmla="*/ f26 1 f3"/>
              <a:gd name="f37" fmla="*/ f27 1 21600"/>
              <a:gd name="f38" fmla="*/ f28 1 21600"/>
              <a:gd name="f39" fmla="*/ 21600 f27 1"/>
              <a:gd name="f40" fmla="*/ 21600 f28 1"/>
              <a:gd name="f41" fmla="*/ f30 1 f1"/>
              <a:gd name="f42" fmla="*/ f31 1 f1"/>
              <a:gd name="f43" fmla="*/ f32 1 f1"/>
              <a:gd name="f44" fmla="*/ f33 1 f1"/>
              <a:gd name="f45" fmla="+- f34 0 f2"/>
              <a:gd name="f46" fmla="+- f35 0 f2"/>
              <a:gd name="f47" fmla="+- f36 0 f2"/>
              <a:gd name="f48" fmla="min f38 f37"/>
              <a:gd name="f49" fmla="*/ f39 1 f29"/>
              <a:gd name="f50" fmla="*/ f40 1 f29"/>
              <a:gd name="f51" fmla="+- 0 0 f41"/>
              <a:gd name="f52" fmla="+- 0 0 f42"/>
              <a:gd name="f53" fmla="+- 0 0 f43"/>
              <a:gd name="f54" fmla="+- 0 0 f44"/>
              <a:gd name="f55" fmla="val f49"/>
              <a:gd name="f56" fmla="val f50"/>
              <a:gd name="f57" fmla="+- 0 0 f51"/>
              <a:gd name="f58" fmla="+- 0 0 f52"/>
              <a:gd name="f59" fmla="+- 0 0 f53"/>
              <a:gd name="f60" fmla="+- 0 0 f54"/>
              <a:gd name="f61" fmla="*/ f18 f48 1"/>
              <a:gd name="f62" fmla="+- f56 0 f18"/>
              <a:gd name="f63" fmla="+- f55 0 f18"/>
              <a:gd name="f64" fmla="*/ f57 f1 1"/>
              <a:gd name="f65" fmla="*/ f58 f1 1"/>
              <a:gd name="f66" fmla="*/ f59 f1 1"/>
              <a:gd name="f67" fmla="*/ f60 f1 1"/>
              <a:gd name="f68" fmla="*/ f62 1 2"/>
              <a:gd name="f69" fmla="*/ f63 1 2"/>
              <a:gd name="f70" fmla="*/ f64 1 f8"/>
              <a:gd name="f71" fmla="*/ f65 1 f8"/>
              <a:gd name="f72" fmla="*/ f66 1 f8"/>
              <a:gd name="f73" fmla="*/ f67 1 f8"/>
              <a:gd name="f74" fmla="+- f18 f68 0"/>
              <a:gd name="f75" fmla="+- f18 f69 0"/>
              <a:gd name="f76" fmla="*/ f69 f9 1"/>
              <a:gd name="f77" fmla="*/ f68 f10 1"/>
              <a:gd name="f78" fmla="+- f70 0 f2"/>
              <a:gd name="f79" fmla="+- f71 0 f2"/>
              <a:gd name="f80" fmla="+- f72 0 f2"/>
              <a:gd name="f81" fmla="+- f73 0 f2"/>
              <a:gd name="f82" fmla="*/ f76 1 100000"/>
              <a:gd name="f83" fmla="*/ f77 1 100000"/>
              <a:gd name="f84" fmla="*/ f74 f10 1"/>
              <a:gd name="f85" fmla="cos 1 f78"/>
              <a:gd name="f86" fmla="cos 1 f79"/>
              <a:gd name="f87" fmla="sin 1 f78"/>
              <a:gd name="f88" fmla="sin 1 f79"/>
              <a:gd name="f89" fmla="cos 1 f80"/>
              <a:gd name="f90" fmla="cos 1 f81"/>
              <a:gd name="f91" fmla="sin 1 f81"/>
              <a:gd name="f92" fmla="sin 1 f80"/>
              <a:gd name="f93" fmla="*/ f75 f48 1"/>
              <a:gd name="f94" fmla="*/ f84 1 100000"/>
              <a:gd name="f95" fmla="+- 0 0 f85"/>
              <a:gd name="f96" fmla="+- 0 0 f86"/>
              <a:gd name="f97" fmla="+- 0 0 f87"/>
              <a:gd name="f98" fmla="+- 0 0 f88"/>
              <a:gd name="f99" fmla="*/ f82 f19 1"/>
              <a:gd name="f100" fmla="*/ f83 f19 1"/>
              <a:gd name="f101" fmla="+- 0 0 f89"/>
              <a:gd name="f102" fmla="+- 0 0 f90"/>
              <a:gd name="f103" fmla="+- 0 0 f91"/>
              <a:gd name="f104" fmla="+- 0 0 f92"/>
              <a:gd name="f105" fmla="+- 0 0 f95"/>
              <a:gd name="f106" fmla="+- 0 0 f96"/>
              <a:gd name="f107" fmla="+- 0 0 f97"/>
              <a:gd name="f108" fmla="+- 0 0 f98"/>
              <a:gd name="f109" fmla="*/ f99 1 50000"/>
              <a:gd name="f110" fmla="*/ f100 1 50000"/>
              <a:gd name="f111" fmla="+- 0 0 f101"/>
              <a:gd name="f112" fmla="+- 0 0 f102"/>
              <a:gd name="f113" fmla="+- 0 0 f103"/>
              <a:gd name="f114" fmla="+- 0 0 f104"/>
              <a:gd name="f115" fmla="*/ f105 f82 1"/>
              <a:gd name="f116" fmla="*/ f106 f82 1"/>
              <a:gd name="f117" fmla="*/ f107 f83 1"/>
              <a:gd name="f118" fmla="*/ f108 f83 1"/>
              <a:gd name="f119" fmla="*/ f111 f109 1"/>
              <a:gd name="f120" fmla="*/ f112 f109 1"/>
              <a:gd name="f121" fmla="*/ f113 f110 1"/>
              <a:gd name="f122" fmla="*/ f114 f110 1"/>
              <a:gd name="f123" fmla="+- f94 f110 0"/>
              <a:gd name="f124" fmla="+- f75 0 f115"/>
              <a:gd name="f125" fmla="+- f75 0 f116"/>
              <a:gd name="f126" fmla="+- f75 f116 0"/>
              <a:gd name="f127" fmla="+- f75 f115 0"/>
              <a:gd name="f128" fmla="+- f94 0 f117"/>
              <a:gd name="f129" fmla="+- f94 0 f118"/>
              <a:gd name="f130" fmla="+- f75 0 f119"/>
              <a:gd name="f131" fmla="+- f75 0 f120"/>
              <a:gd name="f132" fmla="+- f75 f120 0"/>
              <a:gd name="f133" fmla="+- f75 f119 0"/>
              <a:gd name="f134" fmla="+- f94 0 f121"/>
              <a:gd name="f135" fmla="+- f94 0 f122"/>
              <a:gd name="f136" fmla="*/ f123 f48 1"/>
              <a:gd name="f137" fmla="*/ f130 f48 1"/>
              <a:gd name="f138" fmla="*/ f134 f48 1"/>
              <a:gd name="f139" fmla="*/ f133 f48 1"/>
              <a:gd name="f140" fmla="*/ f124 f48 1"/>
              <a:gd name="f141" fmla="*/ f128 f48 1"/>
              <a:gd name="f142" fmla="*/ f131 f48 1"/>
              <a:gd name="f143" fmla="*/ f132 f48 1"/>
              <a:gd name="f144" fmla="*/ f127 f48 1"/>
              <a:gd name="f145" fmla="*/ f135 f48 1"/>
              <a:gd name="f146" fmla="*/ f126 f48 1"/>
              <a:gd name="f147" fmla="*/ f129 f48 1"/>
              <a:gd name="f148" fmla="*/ f125 f4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5">
                <a:pos x="f140" y="f141"/>
              </a:cxn>
              <a:cxn ang="f46">
                <a:pos x="f148" y="f147"/>
              </a:cxn>
              <a:cxn ang="f46">
                <a:pos x="f146" y="f147"/>
              </a:cxn>
              <a:cxn ang="f47">
                <a:pos x="f144" y="f141"/>
              </a:cxn>
            </a:cxnLst>
            <a:rect l="f137" t="f138" r="f139" b="f136"/>
            <a:pathLst>
              <a:path>
                <a:moveTo>
                  <a:pt x="f140" y="f141"/>
                </a:moveTo>
                <a:lnTo>
                  <a:pt x="f142" y="f138"/>
                </a:lnTo>
                <a:lnTo>
                  <a:pt x="f93" y="f61"/>
                </a:lnTo>
                <a:lnTo>
                  <a:pt x="f143" y="f138"/>
                </a:lnTo>
                <a:lnTo>
                  <a:pt x="f144" y="f141"/>
                </a:lnTo>
                <a:lnTo>
                  <a:pt x="f139" y="f145"/>
                </a:lnTo>
                <a:lnTo>
                  <a:pt x="f146" y="f147"/>
                </a:lnTo>
                <a:lnTo>
                  <a:pt x="f93" y="f136"/>
                </a:lnTo>
                <a:lnTo>
                  <a:pt x="f148" y="f147"/>
                </a:lnTo>
                <a:lnTo>
                  <a:pt x="f137" y="f145"/>
                </a:lnTo>
                <a:close/>
              </a:path>
            </a:pathLst>
          </a:custGeom>
          <a:solidFill>
            <a:srgbClr val="00B050"/>
          </a:solidFill>
          <a:ln w="25402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8" name="Pěticípá hvězda 17"/>
          <p:cNvSpPr/>
          <p:nvPr/>
        </p:nvSpPr>
        <p:spPr>
          <a:xfrm>
            <a:off x="5397090" y="4693423"/>
            <a:ext cx="914400" cy="914400"/>
          </a:xfrm>
          <a:custGeom>
            <a:avLst>
              <a:gd name="f11" fmla="val 19098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105146"/>
              <a:gd name="f10" fmla="val 110557"/>
              <a:gd name="f11" fmla="val 19098"/>
              <a:gd name="f12" fmla="+- 0 0 -270"/>
              <a:gd name="f13" fmla="+- 0 0 -180"/>
              <a:gd name="f14" fmla="+- 0 0 -90"/>
              <a:gd name="f15" fmla="abs f4"/>
              <a:gd name="f16" fmla="abs f5"/>
              <a:gd name="f17" fmla="abs f6"/>
              <a:gd name="f18" fmla="val f7"/>
              <a:gd name="f19" fmla="val f11"/>
              <a:gd name="f20" fmla="+- 1080000 f2 0"/>
              <a:gd name="f21" fmla="+- 18360000 f2 0"/>
              <a:gd name="f22" fmla="+- 20520000 f2 0"/>
              <a:gd name="f23" fmla="+- 3240000 f2 0"/>
              <a:gd name="f24" fmla="*/ f12 f1 1"/>
              <a:gd name="f25" fmla="*/ f13 f1 1"/>
              <a:gd name="f26" fmla="*/ f14 f1 1"/>
              <a:gd name="f27" fmla="?: f15 f4 1"/>
              <a:gd name="f28" fmla="?: f16 f5 1"/>
              <a:gd name="f29" fmla="?: f17 f6 1"/>
              <a:gd name="f30" fmla="*/ f20 f8 1"/>
              <a:gd name="f31" fmla="*/ f21 f8 1"/>
              <a:gd name="f32" fmla="*/ f22 f8 1"/>
              <a:gd name="f33" fmla="*/ f23 f8 1"/>
              <a:gd name="f34" fmla="*/ f24 1 f3"/>
              <a:gd name="f35" fmla="*/ f25 1 f3"/>
              <a:gd name="f36" fmla="*/ f26 1 f3"/>
              <a:gd name="f37" fmla="*/ f27 1 21600"/>
              <a:gd name="f38" fmla="*/ f28 1 21600"/>
              <a:gd name="f39" fmla="*/ 21600 f27 1"/>
              <a:gd name="f40" fmla="*/ 21600 f28 1"/>
              <a:gd name="f41" fmla="*/ f30 1 f1"/>
              <a:gd name="f42" fmla="*/ f31 1 f1"/>
              <a:gd name="f43" fmla="*/ f32 1 f1"/>
              <a:gd name="f44" fmla="*/ f33 1 f1"/>
              <a:gd name="f45" fmla="+- f34 0 f2"/>
              <a:gd name="f46" fmla="+- f35 0 f2"/>
              <a:gd name="f47" fmla="+- f36 0 f2"/>
              <a:gd name="f48" fmla="min f38 f37"/>
              <a:gd name="f49" fmla="*/ f39 1 f29"/>
              <a:gd name="f50" fmla="*/ f40 1 f29"/>
              <a:gd name="f51" fmla="+- 0 0 f41"/>
              <a:gd name="f52" fmla="+- 0 0 f42"/>
              <a:gd name="f53" fmla="+- 0 0 f43"/>
              <a:gd name="f54" fmla="+- 0 0 f44"/>
              <a:gd name="f55" fmla="val f49"/>
              <a:gd name="f56" fmla="val f50"/>
              <a:gd name="f57" fmla="+- 0 0 f51"/>
              <a:gd name="f58" fmla="+- 0 0 f52"/>
              <a:gd name="f59" fmla="+- 0 0 f53"/>
              <a:gd name="f60" fmla="+- 0 0 f54"/>
              <a:gd name="f61" fmla="*/ f18 f48 1"/>
              <a:gd name="f62" fmla="+- f56 0 f18"/>
              <a:gd name="f63" fmla="+- f55 0 f18"/>
              <a:gd name="f64" fmla="*/ f57 f1 1"/>
              <a:gd name="f65" fmla="*/ f58 f1 1"/>
              <a:gd name="f66" fmla="*/ f59 f1 1"/>
              <a:gd name="f67" fmla="*/ f60 f1 1"/>
              <a:gd name="f68" fmla="*/ f62 1 2"/>
              <a:gd name="f69" fmla="*/ f63 1 2"/>
              <a:gd name="f70" fmla="*/ f64 1 f8"/>
              <a:gd name="f71" fmla="*/ f65 1 f8"/>
              <a:gd name="f72" fmla="*/ f66 1 f8"/>
              <a:gd name="f73" fmla="*/ f67 1 f8"/>
              <a:gd name="f74" fmla="+- f18 f68 0"/>
              <a:gd name="f75" fmla="+- f18 f69 0"/>
              <a:gd name="f76" fmla="*/ f69 f9 1"/>
              <a:gd name="f77" fmla="*/ f68 f10 1"/>
              <a:gd name="f78" fmla="+- f70 0 f2"/>
              <a:gd name="f79" fmla="+- f71 0 f2"/>
              <a:gd name="f80" fmla="+- f72 0 f2"/>
              <a:gd name="f81" fmla="+- f73 0 f2"/>
              <a:gd name="f82" fmla="*/ f76 1 100000"/>
              <a:gd name="f83" fmla="*/ f77 1 100000"/>
              <a:gd name="f84" fmla="*/ f74 f10 1"/>
              <a:gd name="f85" fmla="cos 1 f78"/>
              <a:gd name="f86" fmla="cos 1 f79"/>
              <a:gd name="f87" fmla="sin 1 f78"/>
              <a:gd name="f88" fmla="sin 1 f79"/>
              <a:gd name="f89" fmla="cos 1 f80"/>
              <a:gd name="f90" fmla="cos 1 f81"/>
              <a:gd name="f91" fmla="sin 1 f81"/>
              <a:gd name="f92" fmla="sin 1 f80"/>
              <a:gd name="f93" fmla="*/ f75 f48 1"/>
              <a:gd name="f94" fmla="*/ f84 1 100000"/>
              <a:gd name="f95" fmla="+- 0 0 f85"/>
              <a:gd name="f96" fmla="+- 0 0 f86"/>
              <a:gd name="f97" fmla="+- 0 0 f87"/>
              <a:gd name="f98" fmla="+- 0 0 f88"/>
              <a:gd name="f99" fmla="*/ f82 f19 1"/>
              <a:gd name="f100" fmla="*/ f83 f19 1"/>
              <a:gd name="f101" fmla="+- 0 0 f89"/>
              <a:gd name="f102" fmla="+- 0 0 f90"/>
              <a:gd name="f103" fmla="+- 0 0 f91"/>
              <a:gd name="f104" fmla="+- 0 0 f92"/>
              <a:gd name="f105" fmla="+- 0 0 f95"/>
              <a:gd name="f106" fmla="+- 0 0 f96"/>
              <a:gd name="f107" fmla="+- 0 0 f97"/>
              <a:gd name="f108" fmla="+- 0 0 f98"/>
              <a:gd name="f109" fmla="*/ f99 1 50000"/>
              <a:gd name="f110" fmla="*/ f100 1 50000"/>
              <a:gd name="f111" fmla="+- 0 0 f101"/>
              <a:gd name="f112" fmla="+- 0 0 f102"/>
              <a:gd name="f113" fmla="+- 0 0 f103"/>
              <a:gd name="f114" fmla="+- 0 0 f104"/>
              <a:gd name="f115" fmla="*/ f105 f82 1"/>
              <a:gd name="f116" fmla="*/ f106 f82 1"/>
              <a:gd name="f117" fmla="*/ f107 f83 1"/>
              <a:gd name="f118" fmla="*/ f108 f83 1"/>
              <a:gd name="f119" fmla="*/ f111 f109 1"/>
              <a:gd name="f120" fmla="*/ f112 f109 1"/>
              <a:gd name="f121" fmla="*/ f113 f110 1"/>
              <a:gd name="f122" fmla="*/ f114 f110 1"/>
              <a:gd name="f123" fmla="+- f94 f110 0"/>
              <a:gd name="f124" fmla="+- f75 0 f115"/>
              <a:gd name="f125" fmla="+- f75 0 f116"/>
              <a:gd name="f126" fmla="+- f75 f116 0"/>
              <a:gd name="f127" fmla="+- f75 f115 0"/>
              <a:gd name="f128" fmla="+- f94 0 f117"/>
              <a:gd name="f129" fmla="+- f94 0 f118"/>
              <a:gd name="f130" fmla="+- f75 0 f119"/>
              <a:gd name="f131" fmla="+- f75 0 f120"/>
              <a:gd name="f132" fmla="+- f75 f120 0"/>
              <a:gd name="f133" fmla="+- f75 f119 0"/>
              <a:gd name="f134" fmla="+- f94 0 f121"/>
              <a:gd name="f135" fmla="+- f94 0 f122"/>
              <a:gd name="f136" fmla="*/ f123 f48 1"/>
              <a:gd name="f137" fmla="*/ f130 f48 1"/>
              <a:gd name="f138" fmla="*/ f134 f48 1"/>
              <a:gd name="f139" fmla="*/ f133 f48 1"/>
              <a:gd name="f140" fmla="*/ f124 f48 1"/>
              <a:gd name="f141" fmla="*/ f128 f48 1"/>
              <a:gd name="f142" fmla="*/ f131 f48 1"/>
              <a:gd name="f143" fmla="*/ f132 f48 1"/>
              <a:gd name="f144" fmla="*/ f127 f48 1"/>
              <a:gd name="f145" fmla="*/ f135 f48 1"/>
              <a:gd name="f146" fmla="*/ f126 f48 1"/>
              <a:gd name="f147" fmla="*/ f129 f48 1"/>
              <a:gd name="f148" fmla="*/ f125 f4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5">
                <a:pos x="f140" y="f141"/>
              </a:cxn>
              <a:cxn ang="f46">
                <a:pos x="f148" y="f147"/>
              </a:cxn>
              <a:cxn ang="f46">
                <a:pos x="f146" y="f147"/>
              </a:cxn>
              <a:cxn ang="f47">
                <a:pos x="f144" y="f141"/>
              </a:cxn>
            </a:cxnLst>
            <a:rect l="f137" t="f138" r="f139" b="f136"/>
            <a:pathLst>
              <a:path>
                <a:moveTo>
                  <a:pt x="f140" y="f141"/>
                </a:moveTo>
                <a:lnTo>
                  <a:pt x="f142" y="f138"/>
                </a:lnTo>
                <a:lnTo>
                  <a:pt x="f93" y="f61"/>
                </a:lnTo>
                <a:lnTo>
                  <a:pt x="f143" y="f138"/>
                </a:lnTo>
                <a:lnTo>
                  <a:pt x="f144" y="f141"/>
                </a:lnTo>
                <a:lnTo>
                  <a:pt x="f139" y="f145"/>
                </a:lnTo>
                <a:lnTo>
                  <a:pt x="f146" y="f147"/>
                </a:lnTo>
                <a:lnTo>
                  <a:pt x="f93" y="f136"/>
                </a:lnTo>
                <a:lnTo>
                  <a:pt x="f148" y="f147"/>
                </a:lnTo>
                <a:lnTo>
                  <a:pt x="f137" y="f145"/>
                </a:lnTo>
                <a:close/>
              </a:path>
            </a:pathLst>
          </a:custGeom>
          <a:solidFill>
            <a:srgbClr val="FFFFFF"/>
          </a:solidFill>
          <a:ln w="25402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9" name="Pěticípá hvězda 18"/>
          <p:cNvSpPr/>
          <p:nvPr/>
        </p:nvSpPr>
        <p:spPr>
          <a:xfrm>
            <a:off x="6834042" y="3480782"/>
            <a:ext cx="914400" cy="914400"/>
          </a:xfrm>
          <a:custGeom>
            <a:avLst>
              <a:gd name="f11" fmla="val 19098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105146"/>
              <a:gd name="f10" fmla="val 110557"/>
              <a:gd name="f11" fmla="val 19098"/>
              <a:gd name="f12" fmla="+- 0 0 -270"/>
              <a:gd name="f13" fmla="+- 0 0 -180"/>
              <a:gd name="f14" fmla="+- 0 0 -90"/>
              <a:gd name="f15" fmla="abs f4"/>
              <a:gd name="f16" fmla="abs f5"/>
              <a:gd name="f17" fmla="abs f6"/>
              <a:gd name="f18" fmla="val f7"/>
              <a:gd name="f19" fmla="val f11"/>
              <a:gd name="f20" fmla="+- 1080000 f2 0"/>
              <a:gd name="f21" fmla="+- 18360000 f2 0"/>
              <a:gd name="f22" fmla="+- 20520000 f2 0"/>
              <a:gd name="f23" fmla="+- 3240000 f2 0"/>
              <a:gd name="f24" fmla="*/ f12 f1 1"/>
              <a:gd name="f25" fmla="*/ f13 f1 1"/>
              <a:gd name="f26" fmla="*/ f14 f1 1"/>
              <a:gd name="f27" fmla="?: f15 f4 1"/>
              <a:gd name="f28" fmla="?: f16 f5 1"/>
              <a:gd name="f29" fmla="?: f17 f6 1"/>
              <a:gd name="f30" fmla="*/ f20 f8 1"/>
              <a:gd name="f31" fmla="*/ f21 f8 1"/>
              <a:gd name="f32" fmla="*/ f22 f8 1"/>
              <a:gd name="f33" fmla="*/ f23 f8 1"/>
              <a:gd name="f34" fmla="*/ f24 1 f3"/>
              <a:gd name="f35" fmla="*/ f25 1 f3"/>
              <a:gd name="f36" fmla="*/ f26 1 f3"/>
              <a:gd name="f37" fmla="*/ f27 1 21600"/>
              <a:gd name="f38" fmla="*/ f28 1 21600"/>
              <a:gd name="f39" fmla="*/ 21600 f27 1"/>
              <a:gd name="f40" fmla="*/ 21600 f28 1"/>
              <a:gd name="f41" fmla="*/ f30 1 f1"/>
              <a:gd name="f42" fmla="*/ f31 1 f1"/>
              <a:gd name="f43" fmla="*/ f32 1 f1"/>
              <a:gd name="f44" fmla="*/ f33 1 f1"/>
              <a:gd name="f45" fmla="+- f34 0 f2"/>
              <a:gd name="f46" fmla="+- f35 0 f2"/>
              <a:gd name="f47" fmla="+- f36 0 f2"/>
              <a:gd name="f48" fmla="min f38 f37"/>
              <a:gd name="f49" fmla="*/ f39 1 f29"/>
              <a:gd name="f50" fmla="*/ f40 1 f29"/>
              <a:gd name="f51" fmla="+- 0 0 f41"/>
              <a:gd name="f52" fmla="+- 0 0 f42"/>
              <a:gd name="f53" fmla="+- 0 0 f43"/>
              <a:gd name="f54" fmla="+- 0 0 f44"/>
              <a:gd name="f55" fmla="val f49"/>
              <a:gd name="f56" fmla="val f50"/>
              <a:gd name="f57" fmla="+- 0 0 f51"/>
              <a:gd name="f58" fmla="+- 0 0 f52"/>
              <a:gd name="f59" fmla="+- 0 0 f53"/>
              <a:gd name="f60" fmla="+- 0 0 f54"/>
              <a:gd name="f61" fmla="*/ f18 f48 1"/>
              <a:gd name="f62" fmla="+- f56 0 f18"/>
              <a:gd name="f63" fmla="+- f55 0 f18"/>
              <a:gd name="f64" fmla="*/ f57 f1 1"/>
              <a:gd name="f65" fmla="*/ f58 f1 1"/>
              <a:gd name="f66" fmla="*/ f59 f1 1"/>
              <a:gd name="f67" fmla="*/ f60 f1 1"/>
              <a:gd name="f68" fmla="*/ f62 1 2"/>
              <a:gd name="f69" fmla="*/ f63 1 2"/>
              <a:gd name="f70" fmla="*/ f64 1 f8"/>
              <a:gd name="f71" fmla="*/ f65 1 f8"/>
              <a:gd name="f72" fmla="*/ f66 1 f8"/>
              <a:gd name="f73" fmla="*/ f67 1 f8"/>
              <a:gd name="f74" fmla="+- f18 f68 0"/>
              <a:gd name="f75" fmla="+- f18 f69 0"/>
              <a:gd name="f76" fmla="*/ f69 f9 1"/>
              <a:gd name="f77" fmla="*/ f68 f10 1"/>
              <a:gd name="f78" fmla="+- f70 0 f2"/>
              <a:gd name="f79" fmla="+- f71 0 f2"/>
              <a:gd name="f80" fmla="+- f72 0 f2"/>
              <a:gd name="f81" fmla="+- f73 0 f2"/>
              <a:gd name="f82" fmla="*/ f76 1 100000"/>
              <a:gd name="f83" fmla="*/ f77 1 100000"/>
              <a:gd name="f84" fmla="*/ f74 f10 1"/>
              <a:gd name="f85" fmla="cos 1 f78"/>
              <a:gd name="f86" fmla="cos 1 f79"/>
              <a:gd name="f87" fmla="sin 1 f78"/>
              <a:gd name="f88" fmla="sin 1 f79"/>
              <a:gd name="f89" fmla="cos 1 f80"/>
              <a:gd name="f90" fmla="cos 1 f81"/>
              <a:gd name="f91" fmla="sin 1 f81"/>
              <a:gd name="f92" fmla="sin 1 f80"/>
              <a:gd name="f93" fmla="*/ f75 f48 1"/>
              <a:gd name="f94" fmla="*/ f84 1 100000"/>
              <a:gd name="f95" fmla="+- 0 0 f85"/>
              <a:gd name="f96" fmla="+- 0 0 f86"/>
              <a:gd name="f97" fmla="+- 0 0 f87"/>
              <a:gd name="f98" fmla="+- 0 0 f88"/>
              <a:gd name="f99" fmla="*/ f82 f19 1"/>
              <a:gd name="f100" fmla="*/ f83 f19 1"/>
              <a:gd name="f101" fmla="+- 0 0 f89"/>
              <a:gd name="f102" fmla="+- 0 0 f90"/>
              <a:gd name="f103" fmla="+- 0 0 f91"/>
              <a:gd name="f104" fmla="+- 0 0 f92"/>
              <a:gd name="f105" fmla="+- 0 0 f95"/>
              <a:gd name="f106" fmla="+- 0 0 f96"/>
              <a:gd name="f107" fmla="+- 0 0 f97"/>
              <a:gd name="f108" fmla="+- 0 0 f98"/>
              <a:gd name="f109" fmla="*/ f99 1 50000"/>
              <a:gd name="f110" fmla="*/ f100 1 50000"/>
              <a:gd name="f111" fmla="+- 0 0 f101"/>
              <a:gd name="f112" fmla="+- 0 0 f102"/>
              <a:gd name="f113" fmla="+- 0 0 f103"/>
              <a:gd name="f114" fmla="+- 0 0 f104"/>
              <a:gd name="f115" fmla="*/ f105 f82 1"/>
              <a:gd name="f116" fmla="*/ f106 f82 1"/>
              <a:gd name="f117" fmla="*/ f107 f83 1"/>
              <a:gd name="f118" fmla="*/ f108 f83 1"/>
              <a:gd name="f119" fmla="*/ f111 f109 1"/>
              <a:gd name="f120" fmla="*/ f112 f109 1"/>
              <a:gd name="f121" fmla="*/ f113 f110 1"/>
              <a:gd name="f122" fmla="*/ f114 f110 1"/>
              <a:gd name="f123" fmla="+- f94 f110 0"/>
              <a:gd name="f124" fmla="+- f75 0 f115"/>
              <a:gd name="f125" fmla="+- f75 0 f116"/>
              <a:gd name="f126" fmla="+- f75 f116 0"/>
              <a:gd name="f127" fmla="+- f75 f115 0"/>
              <a:gd name="f128" fmla="+- f94 0 f117"/>
              <a:gd name="f129" fmla="+- f94 0 f118"/>
              <a:gd name="f130" fmla="+- f75 0 f119"/>
              <a:gd name="f131" fmla="+- f75 0 f120"/>
              <a:gd name="f132" fmla="+- f75 f120 0"/>
              <a:gd name="f133" fmla="+- f75 f119 0"/>
              <a:gd name="f134" fmla="+- f94 0 f121"/>
              <a:gd name="f135" fmla="+- f94 0 f122"/>
              <a:gd name="f136" fmla="*/ f123 f48 1"/>
              <a:gd name="f137" fmla="*/ f130 f48 1"/>
              <a:gd name="f138" fmla="*/ f134 f48 1"/>
              <a:gd name="f139" fmla="*/ f133 f48 1"/>
              <a:gd name="f140" fmla="*/ f124 f48 1"/>
              <a:gd name="f141" fmla="*/ f128 f48 1"/>
              <a:gd name="f142" fmla="*/ f131 f48 1"/>
              <a:gd name="f143" fmla="*/ f132 f48 1"/>
              <a:gd name="f144" fmla="*/ f127 f48 1"/>
              <a:gd name="f145" fmla="*/ f135 f48 1"/>
              <a:gd name="f146" fmla="*/ f126 f48 1"/>
              <a:gd name="f147" fmla="*/ f129 f48 1"/>
              <a:gd name="f148" fmla="*/ f125 f4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5">
                <a:pos x="f140" y="f141"/>
              </a:cxn>
              <a:cxn ang="f46">
                <a:pos x="f148" y="f147"/>
              </a:cxn>
              <a:cxn ang="f46">
                <a:pos x="f146" y="f147"/>
              </a:cxn>
              <a:cxn ang="f47">
                <a:pos x="f144" y="f141"/>
              </a:cxn>
            </a:cxnLst>
            <a:rect l="f137" t="f138" r="f139" b="f136"/>
            <a:pathLst>
              <a:path>
                <a:moveTo>
                  <a:pt x="f140" y="f141"/>
                </a:moveTo>
                <a:lnTo>
                  <a:pt x="f142" y="f138"/>
                </a:lnTo>
                <a:lnTo>
                  <a:pt x="f93" y="f61"/>
                </a:lnTo>
                <a:lnTo>
                  <a:pt x="f143" y="f138"/>
                </a:lnTo>
                <a:lnTo>
                  <a:pt x="f144" y="f141"/>
                </a:lnTo>
                <a:lnTo>
                  <a:pt x="f139" y="f145"/>
                </a:lnTo>
                <a:lnTo>
                  <a:pt x="f146" y="f147"/>
                </a:lnTo>
                <a:lnTo>
                  <a:pt x="f93" y="f136"/>
                </a:lnTo>
                <a:lnTo>
                  <a:pt x="f148" y="f147"/>
                </a:lnTo>
                <a:lnTo>
                  <a:pt x="f137" y="f145"/>
                </a:lnTo>
                <a:close/>
              </a:path>
            </a:pathLst>
          </a:custGeom>
          <a:solidFill>
            <a:srgbClr val="000000"/>
          </a:solidFill>
          <a:ln w="25402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20" name="Pěticípá hvězda 19"/>
          <p:cNvSpPr/>
          <p:nvPr/>
        </p:nvSpPr>
        <p:spPr>
          <a:xfrm>
            <a:off x="6819055" y="4765432"/>
            <a:ext cx="914400" cy="914400"/>
          </a:xfrm>
          <a:custGeom>
            <a:avLst>
              <a:gd name="f11" fmla="val 19098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105146"/>
              <a:gd name="f10" fmla="val 110557"/>
              <a:gd name="f11" fmla="val 19098"/>
              <a:gd name="f12" fmla="+- 0 0 -270"/>
              <a:gd name="f13" fmla="+- 0 0 -180"/>
              <a:gd name="f14" fmla="+- 0 0 -90"/>
              <a:gd name="f15" fmla="abs f4"/>
              <a:gd name="f16" fmla="abs f5"/>
              <a:gd name="f17" fmla="abs f6"/>
              <a:gd name="f18" fmla="val f7"/>
              <a:gd name="f19" fmla="val f11"/>
              <a:gd name="f20" fmla="+- 1080000 f2 0"/>
              <a:gd name="f21" fmla="+- 18360000 f2 0"/>
              <a:gd name="f22" fmla="+- 20520000 f2 0"/>
              <a:gd name="f23" fmla="+- 3240000 f2 0"/>
              <a:gd name="f24" fmla="*/ f12 f1 1"/>
              <a:gd name="f25" fmla="*/ f13 f1 1"/>
              <a:gd name="f26" fmla="*/ f14 f1 1"/>
              <a:gd name="f27" fmla="?: f15 f4 1"/>
              <a:gd name="f28" fmla="?: f16 f5 1"/>
              <a:gd name="f29" fmla="?: f17 f6 1"/>
              <a:gd name="f30" fmla="*/ f20 f8 1"/>
              <a:gd name="f31" fmla="*/ f21 f8 1"/>
              <a:gd name="f32" fmla="*/ f22 f8 1"/>
              <a:gd name="f33" fmla="*/ f23 f8 1"/>
              <a:gd name="f34" fmla="*/ f24 1 f3"/>
              <a:gd name="f35" fmla="*/ f25 1 f3"/>
              <a:gd name="f36" fmla="*/ f26 1 f3"/>
              <a:gd name="f37" fmla="*/ f27 1 21600"/>
              <a:gd name="f38" fmla="*/ f28 1 21600"/>
              <a:gd name="f39" fmla="*/ 21600 f27 1"/>
              <a:gd name="f40" fmla="*/ 21600 f28 1"/>
              <a:gd name="f41" fmla="*/ f30 1 f1"/>
              <a:gd name="f42" fmla="*/ f31 1 f1"/>
              <a:gd name="f43" fmla="*/ f32 1 f1"/>
              <a:gd name="f44" fmla="*/ f33 1 f1"/>
              <a:gd name="f45" fmla="+- f34 0 f2"/>
              <a:gd name="f46" fmla="+- f35 0 f2"/>
              <a:gd name="f47" fmla="+- f36 0 f2"/>
              <a:gd name="f48" fmla="min f38 f37"/>
              <a:gd name="f49" fmla="*/ f39 1 f29"/>
              <a:gd name="f50" fmla="*/ f40 1 f29"/>
              <a:gd name="f51" fmla="+- 0 0 f41"/>
              <a:gd name="f52" fmla="+- 0 0 f42"/>
              <a:gd name="f53" fmla="+- 0 0 f43"/>
              <a:gd name="f54" fmla="+- 0 0 f44"/>
              <a:gd name="f55" fmla="val f49"/>
              <a:gd name="f56" fmla="val f50"/>
              <a:gd name="f57" fmla="+- 0 0 f51"/>
              <a:gd name="f58" fmla="+- 0 0 f52"/>
              <a:gd name="f59" fmla="+- 0 0 f53"/>
              <a:gd name="f60" fmla="+- 0 0 f54"/>
              <a:gd name="f61" fmla="*/ f18 f48 1"/>
              <a:gd name="f62" fmla="+- f56 0 f18"/>
              <a:gd name="f63" fmla="+- f55 0 f18"/>
              <a:gd name="f64" fmla="*/ f57 f1 1"/>
              <a:gd name="f65" fmla="*/ f58 f1 1"/>
              <a:gd name="f66" fmla="*/ f59 f1 1"/>
              <a:gd name="f67" fmla="*/ f60 f1 1"/>
              <a:gd name="f68" fmla="*/ f62 1 2"/>
              <a:gd name="f69" fmla="*/ f63 1 2"/>
              <a:gd name="f70" fmla="*/ f64 1 f8"/>
              <a:gd name="f71" fmla="*/ f65 1 f8"/>
              <a:gd name="f72" fmla="*/ f66 1 f8"/>
              <a:gd name="f73" fmla="*/ f67 1 f8"/>
              <a:gd name="f74" fmla="+- f18 f68 0"/>
              <a:gd name="f75" fmla="+- f18 f69 0"/>
              <a:gd name="f76" fmla="*/ f69 f9 1"/>
              <a:gd name="f77" fmla="*/ f68 f10 1"/>
              <a:gd name="f78" fmla="+- f70 0 f2"/>
              <a:gd name="f79" fmla="+- f71 0 f2"/>
              <a:gd name="f80" fmla="+- f72 0 f2"/>
              <a:gd name="f81" fmla="+- f73 0 f2"/>
              <a:gd name="f82" fmla="*/ f76 1 100000"/>
              <a:gd name="f83" fmla="*/ f77 1 100000"/>
              <a:gd name="f84" fmla="*/ f74 f10 1"/>
              <a:gd name="f85" fmla="cos 1 f78"/>
              <a:gd name="f86" fmla="cos 1 f79"/>
              <a:gd name="f87" fmla="sin 1 f78"/>
              <a:gd name="f88" fmla="sin 1 f79"/>
              <a:gd name="f89" fmla="cos 1 f80"/>
              <a:gd name="f90" fmla="cos 1 f81"/>
              <a:gd name="f91" fmla="sin 1 f81"/>
              <a:gd name="f92" fmla="sin 1 f80"/>
              <a:gd name="f93" fmla="*/ f75 f48 1"/>
              <a:gd name="f94" fmla="*/ f84 1 100000"/>
              <a:gd name="f95" fmla="+- 0 0 f85"/>
              <a:gd name="f96" fmla="+- 0 0 f86"/>
              <a:gd name="f97" fmla="+- 0 0 f87"/>
              <a:gd name="f98" fmla="+- 0 0 f88"/>
              <a:gd name="f99" fmla="*/ f82 f19 1"/>
              <a:gd name="f100" fmla="*/ f83 f19 1"/>
              <a:gd name="f101" fmla="+- 0 0 f89"/>
              <a:gd name="f102" fmla="+- 0 0 f90"/>
              <a:gd name="f103" fmla="+- 0 0 f91"/>
              <a:gd name="f104" fmla="+- 0 0 f92"/>
              <a:gd name="f105" fmla="+- 0 0 f95"/>
              <a:gd name="f106" fmla="+- 0 0 f96"/>
              <a:gd name="f107" fmla="+- 0 0 f97"/>
              <a:gd name="f108" fmla="+- 0 0 f98"/>
              <a:gd name="f109" fmla="*/ f99 1 50000"/>
              <a:gd name="f110" fmla="*/ f100 1 50000"/>
              <a:gd name="f111" fmla="+- 0 0 f101"/>
              <a:gd name="f112" fmla="+- 0 0 f102"/>
              <a:gd name="f113" fmla="+- 0 0 f103"/>
              <a:gd name="f114" fmla="+- 0 0 f104"/>
              <a:gd name="f115" fmla="*/ f105 f82 1"/>
              <a:gd name="f116" fmla="*/ f106 f82 1"/>
              <a:gd name="f117" fmla="*/ f107 f83 1"/>
              <a:gd name="f118" fmla="*/ f108 f83 1"/>
              <a:gd name="f119" fmla="*/ f111 f109 1"/>
              <a:gd name="f120" fmla="*/ f112 f109 1"/>
              <a:gd name="f121" fmla="*/ f113 f110 1"/>
              <a:gd name="f122" fmla="*/ f114 f110 1"/>
              <a:gd name="f123" fmla="+- f94 f110 0"/>
              <a:gd name="f124" fmla="+- f75 0 f115"/>
              <a:gd name="f125" fmla="+- f75 0 f116"/>
              <a:gd name="f126" fmla="+- f75 f116 0"/>
              <a:gd name="f127" fmla="+- f75 f115 0"/>
              <a:gd name="f128" fmla="+- f94 0 f117"/>
              <a:gd name="f129" fmla="+- f94 0 f118"/>
              <a:gd name="f130" fmla="+- f75 0 f119"/>
              <a:gd name="f131" fmla="+- f75 0 f120"/>
              <a:gd name="f132" fmla="+- f75 f120 0"/>
              <a:gd name="f133" fmla="+- f75 f119 0"/>
              <a:gd name="f134" fmla="+- f94 0 f121"/>
              <a:gd name="f135" fmla="+- f94 0 f122"/>
              <a:gd name="f136" fmla="*/ f123 f48 1"/>
              <a:gd name="f137" fmla="*/ f130 f48 1"/>
              <a:gd name="f138" fmla="*/ f134 f48 1"/>
              <a:gd name="f139" fmla="*/ f133 f48 1"/>
              <a:gd name="f140" fmla="*/ f124 f48 1"/>
              <a:gd name="f141" fmla="*/ f128 f48 1"/>
              <a:gd name="f142" fmla="*/ f131 f48 1"/>
              <a:gd name="f143" fmla="*/ f132 f48 1"/>
              <a:gd name="f144" fmla="*/ f127 f48 1"/>
              <a:gd name="f145" fmla="*/ f135 f48 1"/>
              <a:gd name="f146" fmla="*/ f126 f48 1"/>
              <a:gd name="f147" fmla="*/ f129 f48 1"/>
              <a:gd name="f148" fmla="*/ f125 f4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5">
                <a:pos x="f140" y="f141"/>
              </a:cxn>
              <a:cxn ang="f46">
                <a:pos x="f148" y="f147"/>
              </a:cxn>
              <a:cxn ang="f46">
                <a:pos x="f146" y="f147"/>
              </a:cxn>
              <a:cxn ang="f47">
                <a:pos x="f144" y="f141"/>
              </a:cxn>
            </a:cxnLst>
            <a:rect l="f137" t="f138" r="f139" b="f136"/>
            <a:pathLst>
              <a:path>
                <a:moveTo>
                  <a:pt x="f140" y="f141"/>
                </a:moveTo>
                <a:lnTo>
                  <a:pt x="f142" y="f138"/>
                </a:lnTo>
                <a:lnTo>
                  <a:pt x="f93" y="f61"/>
                </a:lnTo>
                <a:lnTo>
                  <a:pt x="f143" y="f138"/>
                </a:lnTo>
                <a:lnTo>
                  <a:pt x="f144" y="f141"/>
                </a:lnTo>
                <a:lnTo>
                  <a:pt x="f139" y="f145"/>
                </a:lnTo>
                <a:lnTo>
                  <a:pt x="f146" y="f147"/>
                </a:lnTo>
                <a:lnTo>
                  <a:pt x="f93" y="f136"/>
                </a:lnTo>
                <a:lnTo>
                  <a:pt x="f148" y="f147"/>
                </a:lnTo>
                <a:lnTo>
                  <a:pt x="f137" y="f145"/>
                </a:lnTo>
                <a:close/>
              </a:path>
            </a:pathLst>
          </a:custGeom>
          <a:solidFill>
            <a:srgbClr val="984807"/>
          </a:solidFill>
          <a:ln w="25402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80</Words>
  <Application>Microsoft Office PowerPoint</Application>
  <PresentationFormat>Předvádění na obrazovce (4:3)</PresentationFormat>
  <Paragraphs>39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Přiřaď názvy ke správným barvám: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0K12</dc:creator>
  <cp:lastModifiedBy>0K12</cp:lastModifiedBy>
  <cp:revision>8</cp:revision>
  <dcterms:created xsi:type="dcterms:W3CDTF">2012-03-11T20:20:09Z</dcterms:created>
  <dcterms:modified xsi:type="dcterms:W3CDTF">2012-03-27T14:42:14Z</dcterms:modified>
</cp:coreProperties>
</file>