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sldIdLst>
    <p:sldId id="260" r:id="rId2"/>
    <p:sldId id="264" r:id="rId3"/>
    <p:sldId id="269" r:id="rId4"/>
    <p:sldId id="289" r:id="rId5"/>
    <p:sldId id="275" r:id="rId6"/>
    <p:sldId id="285" r:id="rId7"/>
    <p:sldId id="29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972F"/>
    <a:srgbClr val="F8B974"/>
    <a:srgbClr val="F7B163"/>
    <a:srgbClr val="ED5613"/>
    <a:srgbClr val="F3230D"/>
    <a:srgbClr val="FFF0E5"/>
    <a:srgbClr val="FEEED0"/>
    <a:srgbClr val="FEE5D0"/>
    <a:srgbClr val="FEEBD0"/>
    <a:srgbClr val="FDE7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1550" y="1988840"/>
            <a:ext cx="7772400" cy="1008831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F5972F"/>
                </a:solidFill>
              </a:rPr>
              <a:t>Bohumil Hrabal</a:t>
            </a:r>
            <a:endParaRPr lang="cs-CZ" sz="6600" b="1" dirty="0" smtClean="0">
              <a:solidFill>
                <a:srgbClr val="F5972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r>
              <a:rPr lang="en-GB" dirty="0"/>
              <a:t>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VY_32_INOVACE_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59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stručný životopis spisovatele, přehled jeho díla, křížovku a její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6446" y="476672"/>
            <a:ext cx="7853986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5972F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Bohumil Hrabal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rgbClr val="F5972F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27982" y="980728"/>
            <a:ext cx="8906398" cy="58772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6">
                  <a:lumMod val="75000"/>
                </a:schemeClr>
              </a:buClr>
              <a:buSzPct val="80000"/>
              <a:buFont typeface="Wingdings 2" pitchFamily="18" charset="2"/>
              <a:buChar char=""/>
            </a:pPr>
            <a:r>
              <a:rPr lang="cs-CZ" sz="3200" b="1" dirty="0" smtClean="0">
                <a:solidFill>
                  <a:schemeClr val="tx1"/>
                </a:solidFill>
              </a:rPr>
              <a:t>1914  Brno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Narozen svobodné matce, která pracuje jako účetní a později se provdává za správce pivovaru.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S rodiči hraje ochotnické divadlo. </a:t>
            </a:r>
            <a:endParaRPr lang="cs-CZ" sz="3200" dirty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Vystudoval gymnázium (několikrát propadl – i z ČJ), pokračuje ve studiu práv (dokončí je až po okupaci).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Během války pracuje jako železniční dělník a výpravčí.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Jako právník nikdy  nepracoval. Střídá různé profese (pojišťovací agent, obchodní cestující, brigádník v ocelárnách, po úrazu ve sběrných surovinách,  kulisák  v divadle, nakonec jako spisovatel z povolání).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Rád pobývá na chatě v Kersku, v hostincích (U Zlatého tygra     v Praze).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Umírá po pádu z okna v nemocnici na Bulovce.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sym typeface="Wingdings"/>
              </a:rPr>
              <a:t></a:t>
            </a:r>
            <a:r>
              <a:rPr lang="cs-CZ" sz="3200" b="1" dirty="0" smtClean="0">
                <a:solidFill>
                  <a:schemeClr val="tx1"/>
                </a:solidFill>
              </a:rPr>
              <a:t> 1997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5972F"/>
                </a:solidFill>
              </a:rPr>
              <a:t>Povídky a novely</a:t>
            </a:r>
            <a:endParaRPr lang="cs-CZ" sz="6600" b="1" dirty="0">
              <a:solidFill>
                <a:srgbClr val="F5972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400600"/>
          </a:xfrm>
        </p:spPr>
        <p:txBody>
          <a:bodyPr>
            <a:normAutofit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Většinou vychází z vlastní zkušenosti, typický černý humor, témata rád přepracovává, opakují se.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Perlička na dně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Pábitelé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Ostře sledované vlaky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Taneční hodiny pro starší a pokročilé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1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5972F"/>
                </a:solidFill>
              </a:rPr>
              <a:t>Povídky a novely</a:t>
            </a:r>
            <a:endParaRPr lang="cs-CZ" sz="6600" b="1" dirty="0">
              <a:solidFill>
                <a:srgbClr val="F5972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400600"/>
          </a:xfrm>
        </p:spPr>
        <p:txBody>
          <a:bodyPr>
            <a:normAutofit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Inzerát na dům, ve kterém už nechci bydlet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(film – Skřivánci na niti) 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Slavnosti sněženek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Automat svět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Obsluhoval jsem anglického krále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Příliš hlučná samota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Něžný barbar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Chcete vidět zlatou Prahu?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63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5972F"/>
                </a:solidFill>
              </a:rPr>
              <a:t>Romány</a:t>
            </a:r>
            <a:endParaRPr lang="cs-CZ" sz="6600" b="1" dirty="0">
              <a:solidFill>
                <a:srgbClr val="F5972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040560"/>
          </a:xfrm>
        </p:spPr>
        <p:txBody>
          <a:bodyPr>
            <a:normAutofit fontScale="92500"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Trilogie Městečko u vody (autobiografické dílo)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Postřižiny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(návrat do dětství a mládí, život s rodiči a strýcem v pivovaru)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Krasosmutnění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(další události života až do konce války)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Harlekýnovy miliony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(hrdinové předešlých dílů zestárli, žijí v </a:t>
            </a:r>
            <a:r>
              <a:rPr lang="cs-CZ" sz="3600" smtClean="0">
                <a:solidFill>
                  <a:schemeClr val="bg2">
                    <a:lumMod val="10000"/>
                  </a:schemeClr>
                </a:solidFill>
              </a:rPr>
              <a:t>jiném </a:t>
            </a:r>
            <a:r>
              <a:rPr lang="cs-CZ" sz="3600" smtClean="0">
                <a:solidFill>
                  <a:schemeClr val="bg2">
                    <a:lumMod val="10000"/>
                  </a:schemeClr>
                </a:solidFill>
              </a:rPr>
              <a:t>prostředí -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např. Pepin v domově důchodců)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77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16632"/>
            <a:ext cx="576064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Domácí zvíře</a:t>
            </a:r>
            <a:endParaRPr lang="cs-CZ" sz="2600" dirty="0"/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Kočkovitá šelma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Dopravní prostředek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Chatová osada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Alkoholický nápoj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Smlouva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Vyčnívá nad střechu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Vzniká při tavení železa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Potřeba při šití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Zaměstnanec restaurace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Opak hrubosti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Otvor ve zdi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Velmi hodně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1812611"/>
              </p:ext>
            </p:extLst>
          </p:nvPr>
        </p:nvGraphicFramePr>
        <p:xfrm>
          <a:off x="4319972" y="150137"/>
          <a:ext cx="4104456" cy="62647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13057"/>
                <a:gridCol w="513057"/>
                <a:gridCol w="513057"/>
                <a:gridCol w="513057"/>
                <a:gridCol w="513057"/>
                <a:gridCol w="513057"/>
                <a:gridCol w="513057"/>
                <a:gridCol w="513057"/>
              </a:tblGrid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904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16632"/>
            <a:ext cx="576064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Domácí zvíře</a:t>
            </a:r>
            <a:endParaRPr lang="cs-CZ" sz="2600" dirty="0"/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Kočkovitá šelma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Dopravní prostředek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Chatová osada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Alkoholický nápoj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Smlouva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Vyčnívá nad střechu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Vzniká při tavení železa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Potřeba při šití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Zaměstnanec restaurace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Opak hrubosti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Otvor ve zdi</a:t>
            </a:r>
          </a:p>
          <a:p>
            <a:pPr marL="342900" indent="-342900">
              <a:spcBef>
                <a:spcPts val="7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Velmi hodně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1893555"/>
              </p:ext>
            </p:extLst>
          </p:nvPr>
        </p:nvGraphicFramePr>
        <p:xfrm>
          <a:off x="4319972" y="150137"/>
          <a:ext cx="4104456" cy="62647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13057"/>
                <a:gridCol w="513057"/>
                <a:gridCol w="513057"/>
                <a:gridCol w="513057"/>
                <a:gridCol w="513057"/>
                <a:gridCol w="513057"/>
                <a:gridCol w="513057"/>
                <a:gridCol w="513057"/>
              </a:tblGrid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Z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Y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G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P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I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P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J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I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Í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U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I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Č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Í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Š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Í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Ě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H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1900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P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Ř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Í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I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Š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391" marR="9391" marT="9391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590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732</TotalTime>
  <Words>448</Words>
  <Application>Microsoft Office PowerPoint</Application>
  <PresentationFormat>Předvádění na obrazovce (4:3)</PresentationFormat>
  <Paragraphs>130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Thermal</vt:lpstr>
      <vt:lpstr>Bohumil Hrabal</vt:lpstr>
      <vt:lpstr>Prezentace aplikace PowerPoint</vt:lpstr>
      <vt:lpstr>Povídky a novely</vt:lpstr>
      <vt:lpstr>Povídky a novely</vt:lpstr>
      <vt:lpstr>Romány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VY_32_INOVACE_59 ČJ  Bohumil Hrabal</dc:title>
  <dc:creator>Božena Fajtová</dc:creator>
  <cp:lastModifiedBy>12RM</cp:lastModifiedBy>
  <cp:revision>127</cp:revision>
  <dcterms:created xsi:type="dcterms:W3CDTF">2011-06-29T14:08:27Z</dcterms:created>
  <dcterms:modified xsi:type="dcterms:W3CDTF">2011-08-28T13:01:57Z</dcterms:modified>
</cp:coreProperties>
</file>