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500C7-98A6-40ED-9329-A5F17ED81DBB}" type="datetimeFigureOut">
              <a:rPr lang="cs-CZ" smtClean="0"/>
              <a:pPr/>
              <a:t>15.7.2013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44A27-836B-4E0A-8946-3CD59BF8B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431738" y="0"/>
            <a:ext cx="8712262" cy="6400221"/>
            <a:chOff x="467544" y="500798"/>
            <a:chExt cx="8712262" cy="6400221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4135597436"/>
                </p:ext>
              </p:extLst>
            </p:nvPr>
          </p:nvGraphicFramePr>
          <p:xfrm>
            <a:off x="682862" y="1409518"/>
            <a:ext cx="8496944" cy="3936027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503929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444324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VY_32_INOVACE_XIII_Př2_11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Hana Havlová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Přírodopis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Botanika – mechorosty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Šestý, sedmý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11. 2. 2013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 určen pro výklad, zápis a procvičení učiva.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3">
                    <a:lumMod val="75000"/>
                  </a:schemeClr>
                </a:solidFill>
              </a:rPr>
              <a:t>MECHOROSTY</a:t>
            </a:r>
            <a:endParaRPr lang="cs-CZ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83768" y="1628800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JÁTROVKY</a:t>
            </a:r>
            <a:r>
              <a:rPr lang="cs-CZ" dirty="0" smtClean="0"/>
              <a:t>	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MECHY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Stavba těla mechorostů: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mech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1700808"/>
            <a:ext cx="3596640" cy="4337304"/>
          </a:xfrm>
        </p:spPr>
      </p:pic>
      <p:sp>
        <p:nvSpPr>
          <p:cNvPr id="5" name="TextovéPole 4"/>
          <p:cNvSpPr txBox="1"/>
          <p:nvPr/>
        </p:nvSpPr>
        <p:spPr>
          <a:xfrm>
            <a:off x="4716016" y="1916832"/>
            <a:ext cx="1006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tobolka 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 výtrusy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79912" y="2996952"/>
            <a:ext cx="537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štět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32040" y="4221088"/>
            <a:ext cx="8856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lodyžka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 lístky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07904" y="5733256"/>
            <a:ext cx="1726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příchytná vlákna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 flipH="1">
            <a:off x="4283968" y="2132856"/>
            <a:ext cx="50405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6" idx="3"/>
          </p:cNvCxnSpPr>
          <p:nvPr/>
        </p:nvCxnSpPr>
        <p:spPr>
          <a:xfrm>
            <a:off x="4317367" y="3181618"/>
            <a:ext cx="254633" cy="313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7" idx="1"/>
          </p:cNvCxnSpPr>
          <p:nvPr/>
        </p:nvCxnSpPr>
        <p:spPr>
          <a:xfrm flipH="1" flipV="1">
            <a:off x="4499992" y="4509120"/>
            <a:ext cx="432048" cy="351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4283968" y="5517232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Rozmnožování mechorostů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výtrus</a:t>
            </a:r>
            <a:r>
              <a:rPr lang="cs-CZ" dirty="0" smtClean="0"/>
              <a:t>		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prvoklíček</a:t>
            </a:r>
            <a:r>
              <a:rPr lang="cs-CZ" dirty="0" smtClean="0"/>
              <a:t>		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nová rostlinka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1691680" y="3140968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5148064" y="3140968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MECHY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rostou na vlhkých stinných místech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význam:	zadržují dešťovou vodu</a:t>
            </a:r>
          </a:p>
          <a:p>
            <a:pPr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		zabraňují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odnosu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půdy (erozi)</a:t>
            </a:r>
          </a:p>
          <a:p>
            <a:pPr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		úkryt pro živočichy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NAŠE BĚŽNÉ DRUHY</a:t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ploník ztenčený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Zástupný symbol pro obsah 5" descr="kř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545" t="4555" r="5091" b="3254"/>
          <a:stretch>
            <a:fillRect/>
          </a:stretch>
        </p:blipFill>
        <p:spPr>
          <a:xfrm rot="10800000">
            <a:off x="3838826" y="1776107"/>
            <a:ext cx="1068685" cy="417241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rašeliník obecný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Zástupný symbol pro obsah 3" descr="kř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3847846" y="1600200"/>
            <a:ext cx="1448308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bělomech sivý</a:t>
            </a:r>
            <a:endParaRPr lang="cs-CZ" dirty="0"/>
          </a:p>
        </p:txBody>
      </p:sp>
      <p:pic>
        <p:nvPicPr>
          <p:cNvPr id="4" name="Zástupný symbol pro obsah 3" descr="kř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01824" y="2895441"/>
            <a:ext cx="4340352" cy="193548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Vyber správné tvrzení: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Mechy rostou na prosluněných místech.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Mechy se rozmnožují výtrusy.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Mechy přidržují k podkladu příchytná vlákna.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Mechy jsou významnou součástí našeho jídelníčku.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Mezi naše známé mechy patří rašeliniště.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správně : 2., 3.</a:t>
            </a: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nesprávně : 1., 4., 5.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Zdroje :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DEYL, Miloš. </a:t>
            </a:r>
            <a:r>
              <a:rPr lang="cs-CZ" sz="2800" i="1" dirty="0" smtClean="0"/>
              <a:t>Naše rostliny</a:t>
            </a:r>
            <a:r>
              <a:rPr lang="cs-CZ" sz="2800" dirty="0" smtClean="0"/>
              <a:t>. Praha: Albatros, 1973.</a:t>
            </a:r>
            <a:endParaRPr lang="cs-CZ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165</Words>
  <Application>Microsoft Office PowerPoint</Application>
  <PresentationFormat>Předvádění na obrazovce (4:3)</PresentationFormat>
  <Paragraphs>56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MECHOROSTY</vt:lpstr>
      <vt:lpstr>Stavba těla mechorostů:</vt:lpstr>
      <vt:lpstr>Rozmnožování mechorostů</vt:lpstr>
      <vt:lpstr>MECHY</vt:lpstr>
      <vt:lpstr>NAŠE BĚŽNÉ DRUHY ploník ztenčený</vt:lpstr>
      <vt:lpstr>rašeliník obecný</vt:lpstr>
      <vt:lpstr>bělomech sivý</vt:lpstr>
      <vt:lpstr>Vyber správné tvrzení:</vt:lpstr>
      <vt:lpstr>Snímek 10</vt:lpstr>
      <vt:lpstr>Zdroje 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Luděk Havel</dc:creator>
  <cp:lastModifiedBy>Luděk Havel</cp:lastModifiedBy>
  <cp:revision>5</cp:revision>
  <dcterms:created xsi:type="dcterms:W3CDTF">2013-07-05T09:01:00Z</dcterms:created>
  <dcterms:modified xsi:type="dcterms:W3CDTF">2013-07-15T10:17:08Z</dcterms:modified>
</cp:coreProperties>
</file>