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89" r:id="rId5"/>
    <p:sldId id="275" r:id="rId6"/>
    <p:sldId id="291" r:id="rId7"/>
    <p:sldId id="292" r:id="rId8"/>
    <p:sldId id="285" r:id="rId9"/>
    <p:sldId id="29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972F"/>
    <a:srgbClr val="F8B974"/>
    <a:srgbClr val="F7B163"/>
    <a:srgbClr val="ED5613"/>
    <a:srgbClr val="F3230D"/>
    <a:srgbClr val="FFF0E5"/>
    <a:srgbClr val="FEEED0"/>
    <a:srgbClr val="FEE5D0"/>
    <a:srgbClr val="FEEBD0"/>
    <a:srgbClr val="FDE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Josef</a:t>
            </a:r>
            <a:r>
              <a:rPr lang="cs-CZ" sz="6600" dirty="0" smtClean="0">
                <a:solidFill>
                  <a:srgbClr val="F5972F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Škvorecký</a:t>
            </a:r>
            <a:endParaRPr lang="cs-CZ" sz="6600" b="1" dirty="0" smtClean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60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Josef Škvorecký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27982" y="980728"/>
            <a:ext cx="8348474" cy="58772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1934  Náchod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Otec bankovní úředník, silně angažovaný v Sokole.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gymnázium, po válce dokončil filosofickou fakultu. Působil jako učitel na středních školách a jako redaktor Odeonu (anglosaská literatura).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Poté, co se oženil (manželka Zdena Salivarová), se stal spisovatelem z povolání.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Získal studijní pobyt z USA. V roce 1969 zůstává         v cizině.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Vede kurzy a přednáší na univerzitách. Se svou ženou založili nakladatelství  ´68 PUBLISHERS.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rgbClr val="FF000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ktivity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96944" cy="5400600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90000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Překladatel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– přeložil do češtiny díla moderních amerických autorů (James, </a:t>
            </a:r>
            <a:r>
              <a:rPr lang="cs-CZ" sz="3000" dirty="0" err="1" smtClean="0">
                <a:solidFill>
                  <a:schemeClr val="bg2">
                    <a:lumMod val="10000"/>
                  </a:schemeClr>
                </a:solidFill>
              </a:rPr>
              <a:t>Lewis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bg2">
                    <a:lumMod val="10000"/>
                  </a:schemeClr>
                </a:solidFill>
              </a:rPr>
              <a:t>Chandler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bg2">
                    <a:lumMod val="10000"/>
                  </a:schemeClr>
                </a:solidFill>
              </a:rPr>
              <a:t>Hemingway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</a:p>
          <a:p>
            <a:pPr>
              <a:buClr>
                <a:srgbClr val="FF0000"/>
              </a:buClr>
              <a:buSzPct val="90000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Žurnalista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– publikuje mimo jiné v Lidových novinách, Respektu, Literárních novinách, Květech)</a:t>
            </a:r>
          </a:p>
          <a:p>
            <a:pPr>
              <a:buClr>
                <a:srgbClr val="FF0000"/>
              </a:buClr>
              <a:buSzPct val="90000"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Práce pro rozhlasovou stanici 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Hlas Ameriky</a:t>
            </a:r>
          </a:p>
          <a:p>
            <a:pPr>
              <a:buClr>
                <a:srgbClr val="FF0000"/>
              </a:buClr>
              <a:buSzPct val="90000"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Autor mnoha předmluv knih vydaných                       v nakladatelství  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´68 PUBLISHERS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rgbClr val="FF0000"/>
                </a:solidFill>
              </a:rPr>
              <a:t>P</a:t>
            </a:r>
            <a:r>
              <a:rPr lang="cs-CZ" sz="6600" dirty="0" smtClean="0">
                <a:solidFill>
                  <a:srgbClr val="FF0000"/>
                </a:solidFill>
              </a:rPr>
              <a:t>rózy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Pentalogie, hlavní hrdina Danny Smiřický (má autobiografické rysy)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   </a:t>
            </a:r>
            <a:r>
              <a:rPr lang="cs-CZ" sz="3000" b="1" dirty="0" smtClean="0">
                <a:solidFill>
                  <a:schemeClr val="tx1"/>
                </a:solidFill>
              </a:rPr>
              <a:t>Zbabělci</a:t>
            </a:r>
            <a:r>
              <a:rPr lang="cs-CZ" sz="3000" dirty="0" smtClean="0">
                <a:solidFill>
                  <a:schemeClr val="tx1"/>
                </a:solidFill>
              </a:rPr>
              <a:t> (konec války, kritika předstíraného vlastenectví)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   </a:t>
            </a:r>
            <a:r>
              <a:rPr lang="cs-CZ" sz="3000" b="1" dirty="0" smtClean="0">
                <a:solidFill>
                  <a:schemeClr val="tx1"/>
                </a:solidFill>
              </a:rPr>
              <a:t>Prima sezóna </a:t>
            </a:r>
            <a:r>
              <a:rPr lang="cs-CZ" sz="3000" dirty="0" smtClean="0">
                <a:solidFill>
                  <a:schemeClr val="tx1"/>
                </a:solidFill>
              </a:rPr>
              <a:t>(návrat do mládí v průběhu války, naivita Dannyho a cynismus doby)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   </a:t>
            </a:r>
            <a:r>
              <a:rPr lang="cs-CZ" sz="3000" b="1" dirty="0" smtClean="0">
                <a:solidFill>
                  <a:schemeClr val="tx1"/>
                </a:solidFill>
              </a:rPr>
              <a:t>Tankový prapor </a:t>
            </a:r>
            <a:r>
              <a:rPr lang="cs-CZ" sz="3000" dirty="0" smtClean="0">
                <a:solidFill>
                  <a:schemeClr val="tx1"/>
                </a:solidFill>
              </a:rPr>
              <a:t>(příběhy Dannyho při výkonu vojenské služby)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   </a:t>
            </a:r>
            <a:r>
              <a:rPr lang="cs-CZ" sz="3000" b="1" dirty="0" smtClean="0">
                <a:solidFill>
                  <a:schemeClr val="tx1"/>
                </a:solidFill>
              </a:rPr>
              <a:t>Mirákl</a:t>
            </a:r>
            <a:r>
              <a:rPr lang="cs-CZ" sz="3000" dirty="0" smtClean="0">
                <a:solidFill>
                  <a:schemeClr val="tx1"/>
                </a:solidFill>
              </a:rPr>
              <a:t> (Danny se snaží objasnit politickou vraždu, příběh z padesátých let)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b="1" dirty="0">
                <a:solidFill>
                  <a:schemeClr val="tx1"/>
                </a:solidFill>
              </a:rPr>
              <a:t> </a:t>
            </a:r>
            <a:r>
              <a:rPr lang="cs-CZ" sz="3000" b="1" dirty="0" smtClean="0">
                <a:solidFill>
                  <a:schemeClr val="tx1"/>
                </a:solidFill>
              </a:rPr>
              <a:t>   Příběh inženýra lidských duší </a:t>
            </a:r>
            <a:r>
              <a:rPr lang="cs-CZ" sz="3000" dirty="0" smtClean="0">
                <a:solidFill>
                  <a:schemeClr val="tx1"/>
                </a:solidFill>
              </a:rPr>
              <a:t>(Danny jako emigrant působí v Torontu, setkává se s různými krajany)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63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Detektivní příběhy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3960440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0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Nápady čtenáře detektivek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Smutek poručíka Borůvky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Konec poručíka Borůvky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Návrat poručíka Borůvky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Hříchy pro pátera Knoxe</a:t>
            </a:r>
          </a:p>
          <a:p>
            <a:pPr marL="68580" indent="0">
              <a:buNone/>
            </a:pPr>
            <a:endParaRPr lang="cs-CZ" sz="36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Další prózy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3960440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0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Sedmiramenný svícen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Konec nylonového věku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600" dirty="0" err="1" smtClean="0">
                <a:solidFill>
                  <a:schemeClr val="tx1"/>
                </a:solidFill>
              </a:rPr>
              <a:t>Bassaxofon</a:t>
            </a:r>
            <a:endParaRPr lang="cs-CZ" sz="3600" dirty="0">
              <a:solidFill>
                <a:schemeClr val="tx1"/>
              </a:solidFill>
            </a:endParaRP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tx1"/>
                </a:solidFill>
              </a:rPr>
              <a:t>    Legenda Em</a:t>
            </a:r>
            <a:r>
              <a:rPr lang="hu-HU" sz="3600" dirty="0" smtClean="0">
                <a:solidFill>
                  <a:schemeClr val="tx1"/>
                </a:solidFill>
              </a:rPr>
              <a:t>őke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36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29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Filmové scénáře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3960440"/>
          </a:xfrm>
        </p:spPr>
        <p:txBody>
          <a:bodyPr>
            <a:normAutofit/>
          </a:bodyPr>
          <a:lstStyle/>
          <a:p>
            <a:pPr marL="68580" indent="0">
              <a:buClr>
                <a:srgbClr val="C00000"/>
              </a:buClr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Spoluautor 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Farářův konec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Zločin v šantánu</a:t>
            </a:r>
            <a:endParaRPr lang="cs-CZ" sz="3600" dirty="0">
              <a:solidFill>
                <a:schemeClr val="tx1"/>
              </a:solidFill>
            </a:endParaRP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tx1"/>
                </a:solidFill>
              </a:rPr>
              <a:t>    Zločin v dívčí škole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Flirt se slečnou Stříbrnou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Šest černých dívek</a:t>
            </a:r>
          </a:p>
          <a:p>
            <a:pPr marL="68580" indent="0">
              <a:buNone/>
            </a:pPr>
            <a:endParaRPr lang="cs-CZ" sz="36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840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24744"/>
            <a:ext cx="5760640" cy="4901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Tělovýchovná organizace</a:t>
            </a:r>
            <a:endParaRPr lang="cs-CZ" sz="2600" dirty="0"/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Hudební styl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Umělé vlákno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Světadíl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Zločinec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Obrněnec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Lesní plod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Město v Kanadě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Mládě kočkovité šelmy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/>
              <a:t>R</a:t>
            </a:r>
            <a:r>
              <a:rPr lang="cs-CZ" sz="2600" dirty="0" smtClean="0"/>
              <a:t>odiště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3884324"/>
              </p:ext>
            </p:extLst>
          </p:nvPr>
        </p:nvGraphicFramePr>
        <p:xfrm>
          <a:off x="3347864" y="1105566"/>
          <a:ext cx="4464495" cy="4920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96055"/>
                <a:gridCol w="496055"/>
                <a:gridCol w="496055"/>
                <a:gridCol w="496055"/>
                <a:gridCol w="496055"/>
                <a:gridCol w="496055"/>
                <a:gridCol w="496055"/>
                <a:gridCol w="496055"/>
                <a:gridCol w="496055"/>
              </a:tblGrid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15752" y="260647"/>
            <a:ext cx="8404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Vše v křížovce je spojeno s životem a dílem Josefa Škvoreckého.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7904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24744"/>
            <a:ext cx="5760640" cy="4901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Tělovýchovná organizace</a:t>
            </a:r>
            <a:endParaRPr lang="cs-CZ" sz="2600" dirty="0"/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Hudební styl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Umělé vlákno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Světadíl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Zločinec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Obrněnec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Lesní plod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Město v Kanadě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Mládě kočkovité šelmy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/>
              <a:t>R</a:t>
            </a:r>
            <a:r>
              <a:rPr lang="cs-CZ" sz="2600" dirty="0" smtClean="0"/>
              <a:t>odiště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4613675"/>
              </p:ext>
            </p:extLst>
          </p:nvPr>
        </p:nvGraphicFramePr>
        <p:xfrm>
          <a:off x="3347864" y="1105566"/>
          <a:ext cx="4464495" cy="4920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96055"/>
                <a:gridCol w="496055"/>
                <a:gridCol w="496055"/>
                <a:gridCol w="496055"/>
                <a:gridCol w="496055"/>
                <a:gridCol w="496055"/>
                <a:gridCol w="496055"/>
                <a:gridCol w="496055"/>
                <a:gridCol w="496055"/>
              </a:tblGrid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J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Z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Z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H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B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Ů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Č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205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N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CH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15752" y="260647"/>
            <a:ext cx="8404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Vše v křížovce je spojeno s životem a dílem Josefa Škvoreckého. Řešení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2749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794</TotalTime>
  <Words>456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Josef Škvorecký</vt:lpstr>
      <vt:lpstr>Prezentace aplikace PowerPoint</vt:lpstr>
      <vt:lpstr>Aktivity</vt:lpstr>
      <vt:lpstr>Prózy</vt:lpstr>
      <vt:lpstr>Detektivní příběhy</vt:lpstr>
      <vt:lpstr>Další prózy</vt:lpstr>
      <vt:lpstr>Filmové scénáře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VY_32_INOVACE_60 ČJ  Josef Škvorecký</dc:title>
  <dc:creator>Božena Fajtová</dc:creator>
  <cp:lastModifiedBy>12RM</cp:lastModifiedBy>
  <cp:revision>137</cp:revision>
  <dcterms:created xsi:type="dcterms:W3CDTF">2011-06-29T14:08:27Z</dcterms:created>
  <dcterms:modified xsi:type="dcterms:W3CDTF">2011-09-11T19:38:27Z</dcterms:modified>
</cp:coreProperties>
</file>