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2BD91-FC27-4773-852C-05A579896B6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D80F7-FFF4-45A4-BF94-90C321CF06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VY_32_INOVACE_XIII_Př2_17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–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jarní byliny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17.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JARNÍ BYLINY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ZNAKY: - dobře snášejí nízké teploty (i mráz)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- vyhovuje jim vysoká vlhkost (taje sníh)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- vykvétají brzy před </a:t>
            </a:r>
            <a:r>
              <a:rPr lang="cs-CZ" dirty="0" err="1" smtClean="0"/>
              <a:t>olistěním</a:t>
            </a:r>
            <a:r>
              <a:rPr lang="cs-CZ" dirty="0" smtClean="0"/>
              <a:t> stromů	     (dostatek světla)	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PŘEHLED NAŠICH NEJZNÁMĚJŠÍCH DRUHŮ: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sněženka podsněžník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kř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2307"/>
          <a:stretch>
            <a:fillRect/>
          </a:stretch>
        </p:blipFill>
        <p:spPr>
          <a:xfrm>
            <a:off x="3030221" y="1600200"/>
            <a:ext cx="3012401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bledule jarní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kř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159" r="11437"/>
          <a:stretch>
            <a:fillRect/>
          </a:stretch>
        </p:blipFill>
        <p:spPr>
          <a:xfrm>
            <a:off x="3117130" y="1600200"/>
            <a:ext cx="2678761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šafrán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Heuffelův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(krokus)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kř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49432" y="1600200"/>
            <a:ext cx="3245135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orsej jarní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img023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579" t="4743" r="61602" b="60647"/>
          <a:stretch>
            <a:fillRect/>
          </a:stretch>
        </p:blipFill>
        <p:spPr>
          <a:xfrm>
            <a:off x="3300004" y="1814837"/>
            <a:ext cx="2367095" cy="41760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jaterník podléška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60192" y="1837785"/>
            <a:ext cx="3023616" cy="405079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sasanka hajní</a:t>
            </a:r>
            <a:endParaRPr lang="cs-CZ" dirty="0"/>
          </a:p>
        </p:txBody>
      </p:sp>
      <p:pic>
        <p:nvPicPr>
          <p:cNvPr id="4" name="Zástupný symbol pro obsah 3" descr="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305"/>
          <a:stretch>
            <a:fillRect/>
          </a:stretch>
        </p:blipFill>
        <p:spPr>
          <a:xfrm>
            <a:off x="3165680" y="1600200"/>
            <a:ext cx="2912165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blatouch bahenní</a:t>
            </a:r>
            <a:endParaRPr lang="cs-CZ" dirty="0"/>
          </a:p>
        </p:txBody>
      </p:sp>
      <p:pic>
        <p:nvPicPr>
          <p:cNvPr id="4" name="Zástupný symbol pro obsah 3" descr="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62768" y="1600200"/>
            <a:ext cx="3218463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violka vonná</a:t>
            </a:r>
            <a:endParaRPr lang="cs-CZ" dirty="0"/>
          </a:p>
        </p:txBody>
      </p:sp>
      <p:pic>
        <p:nvPicPr>
          <p:cNvPr id="4" name="Zástupný symbol pro obsah 3" descr="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84576" y="1961229"/>
            <a:ext cx="2974848" cy="380390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prvosenka jarní</a:t>
            </a:r>
            <a:endParaRPr lang="cs-CZ" dirty="0"/>
          </a:p>
        </p:txBody>
      </p:sp>
      <p:pic>
        <p:nvPicPr>
          <p:cNvPr id="4" name="Zástupný symbol pro obsah 3" descr="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381" t="2124"/>
          <a:stretch>
            <a:fillRect/>
          </a:stretch>
        </p:blipFill>
        <p:spPr>
          <a:xfrm>
            <a:off x="3290236" y="1696368"/>
            <a:ext cx="2627614" cy="442979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podběl léčivý</a:t>
            </a:r>
            <a:endParaRPr lang="cs-CZ" dirty="0"/>
          </a:p>
        </p:txBody>
      </p:sp>
      <p:pic>
        <p:nvPicPr>
          <p:cNvPr id="4" name="Zástupný symbol pro obsah 3" descr="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71659" y="1600200"/>
            <a:ext cx="3200681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křivatec žlutý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kř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46767" y="1600200"/>
            <a:ext cx="3050466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Vyluštíš skryté názvy?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NAR</a:t>
            </a:r>
            <a:r>
              <a:rPr lang="cs-CZ" dirty="0" smtClean="0"/>
              <a:t> + tón c s křížkem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TULI</a:t>
            </a:r>
            <a:r>
              <a:rPr lang="cs-CZ" dirty="0" smtClean="0"/>
              <a:t> + muž jinak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KONI</a:t>
            </a:r>
            <a:r>
              <a:rPr lang="cs-CZ" dirty="0" smtClean="0"/>
              <a:t> + obydlí pro kanárka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tři krát tři +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SIL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Správné řešení: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NARCIS</a:t>
            </a:r>
          </a:p>
          <a:p>
            <a:pPr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TULIPÁN</a:t>
            </a:r>
          </a:p>
          <a:p>
            <a:pPr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KONIKLEC</a:t>
            </a:r>
          </a:p>
          <a:p>
            <a:pPr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DEVĚTSIL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pl-PL" sz="2000" dirty="0" smtClean="0"/>
              <a:t>TOMAN, Jan. </a:t>
            </a:r>
            <a:r>
              <a:rPr lang="pl-PL" sz="2000" i="1" dirty="0" smtClean="0"/>
              <a:t>Přírodou krok za krokem: Rostliny</a:t>
            </a:r>
            <a:r>
              <a:rPr lang="pl-PL" sz="2000" dirty="0" smtClean="0"/>
              <a:t>. Praha: Albatros, 2001.</a:t>
            </a:r>
          </a:p>
          <a:p>
            <a:pPr>
              <a:buNone/>
            </a:pPr>
            <a:endParaRPr lang="pl-PL" sz="2000" dirty="0"/>
          </a:p>
          <a:p>
            <a:pPr>
              <a:buNone/>
            </a:pPr>
            <a:r>
              <a:rPr lang="cs-CZ" sz="2000" dirty="0" smtClean="0"/>
              <a:t>DEYL, Miloš. </a:t>
            </a:r>
            <a:r>
              <a:rPr lang="cs-CZ" sz="2000" i="1" dirty="0" smtClean="0"/>
              <a:t>Naše rostliny</a:t>
            </a:r>
            <a:r>
              <a:rPr lang="cs-CZ" sz="2000" dirty="0" smtClean="0"/>
              <a:t>. Praha: Albatros, 1973.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172</Words>
  <Application>Microsoft Office PowerPoint</Application>
  <PresentationFormat>Předvádění na obrazovce (4:3)</PresentationFormat>
  <Paragraphs>57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JARNÍ BYLINY</vt:lpstr>
      <vt:lpstr>PŘEHLED NAŠICH NEJZNÁMĚJŠÍCH DRUHŮ: sněženka podsněžník</vt:lpstr>
      <vt:lpstr>bledule jarní</vt:lpstr>
      <vt:lpstr>šafrán Heuffelův (krokus)</vt:lpstr>
      <vt:lpstr>orsej jarní</vt:lpstr>
      <vt:lpstr>jaterník podléška</vt:lpstr>
      <vt:lpstr>sasanka hajní</vt:lpstr>
      <vt:lpstr>blatouch bahenní</vt:lpstr>
      <vt:lpstr>violka vonná</vt:lpstr>
      <vt:lpstr>prvosenka jarní</vt:lpstr>
      <vt:lpstr>podběl léčivý</vt:lpstr>
      <vt:lpstr>křivatec žlutý</vt:lpstr>
      <vt:lpstr>Vyluštíš skryté názvy?</vt:lpstr>
      <vt:lpstr>Správné řešení: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4</cp:revision>
  <dcterms:created xsi:type="dcterms:W3CDTF">2013-07-15T10:49:45Z</dcterms:created>
  <dcterms:modified xsi:type="dcterms:W3CDTF">2013-07-15T11:25:50Z</dcterms:modified>
</cp:coreProperties>
</file>