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DCFCE4-1B5D-4015-B54C-F15EF2BD6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FDFD6-65D5-4D4B-AE67-A2E86F539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3A958D-BF87-488F-8A58-FDC92EC21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4EC8BC-22C0-489E-88B4-43A2A20BE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BF632A-62A9-4811-AF54-D0BB23164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B9E8F-15C4-4133-9313-EBEEF62249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87E718-BDEB-49A2-8B96-A0120302F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1DA80A-A017-470B-94D1-A10B92710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16C0C8-6923-48D4-9A4B-F5F98DF4B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9C304-AD9E-4290-B0D8-42C4403B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0B2BBD-594D-41CD-82A2-4C0FBF1E3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689AA0E0-9D49-4473-ABD6-5DB6865B81C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96EE23E0-FCB3-4D4A-95DC-B172B168E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4B413582-B1E6-456A-A4DF-7DABEF40A254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6E26AC12-E83B-473A-9276-4F7B26728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65F1E6D7-1B4E-44C8-A255-D9FF0FE3B2B8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35EABD44-7A37-443E-9290-A094D0949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E2F7B7FC-FC6C-4541-9562-1D91E3333086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67715DDD-2743-4B25-ADB5-EAE9B7D00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A8591DD4-5EDC-4266-BF47-FAE5FF63A96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56F9ABD4-2005-440D-B942-CA341B656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3C5D93E3-ED79-427F-8CEA-419009278C7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17DC1749-1108-4A18-BE3A-0FCA92B7A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F95795C4-ED0B-4733-A663-9863BF8050E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09566649-951D-479A-9047-6DBF7F1B1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62FA2DAE-67CF-43E8-88C4-F95EC70AA946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CDD7D66C-DBF0-4786-86E8-A4C471EBB1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E0CE19C6-5330-4497-ABC6-E361EC1B8092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7D2871D3-08D1-425F-91F2-5E7B97C33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744AC7A2-F415-477B-9D61-90E8D60FD2B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4C3D27DA-B7A6-4334-8A1D-3E660A31C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9FCE054F-41B4-43E4-A26F-E2B1700A371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pitchFamily="34" charset="0"/>
              </a:defRPr>
            </a:lvl1pPr>
          </a:lstStyle>
          <a:p>
            <a:pPr>
              <a:defRPr/>
            </a:pPr>
            <a:fld id="{49457B1A-980F-4DCD-85CE-C34F42C9F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13B4EBD-D0C4-4638-A20D-349558CBB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7" r:id="rId2"/>
    <p:sldLayoutId id="2147483856" r:id="rId3"/>
    <p:sldLayoutId id="2147483855" r:id="rId4"/>
    <p:sldLayoutId id="2147483854" r:id="rId5"/>
    <p:sldLayoutId id="2147483853" r:id="rId6"/>
    <p:sldLayoutId id="2147483852" r:id="rId7"/>
    <p:sldLayoutId id="2147483851" r:id="rId8"/>
    <p:sldLayoutId id="2147483850" r:id="rId9"/>
    <p:sldLayoutId id="2147483849" r:id="rId10"/>
    <p:sldLayoutId id="214748384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4E1B52-4ADA-4AC9-89E3-ABE0E9579C3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FE01FC-3F6B-4310-937F-4F076BB909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      Délka- zápis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7129463" cy="1824038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Poličná 276, okres Vsetín, příspěvková organizace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Č. DUMu: </a:t>
            </a:r>
            <a:r>
              <a:rPr lang="cs-CZ" dirty="0" smtClean="0"/>
              <a:t>VY_52_INOVACE_305 F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Tématický celek: </a:t>
            </a:r>
            <a:r>
              <a:rPr lang="cs-CZ" dirty="0" smtClean="0"/>
              <a:t>Fyzikální veličiny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Rudolf Konvičný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80645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dirty="0">
                <a:solidFill>
                  <a:prstClr val="black"/>
                </a:solidFill>
                <a:cs typeface="+mn-cs"/>
              </a:rPr>
              <a:t>Anotace: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Tvorba </a:t>
            </a:r>
            <a:r>
              <a:rPr lang="cs-CZ" dirty="0">
                <a:solidFill>
                  <a:prstClr val="black"/>
                </a:solidFill>
                <a:cs typeface="+mn-cs"/>
              </a:rPr>
              <a:t>DUMu v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Powerpointu. Určeno k použití na interaktivní tabuli.</a:t>
            </a:r>
          </a:p>
          <a:p>
            <a:pPr>
              <a:defRPr/>
            </a:pPr>
            <a:r>
              <a:rPr lang="cs-CZ" dirty="0" smtClean="0">
                <a:solidFill>
                  <a:prstClr val="black"/>
                </a:solidFill>
                <a:cs typeface="+mn-cs"/>
              </a:rPr>
              <a:t>Obsahuje zápis pro žáky do sešitů a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to: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značení délky, jednotky délky  a jejich převody, délková měřidla a správný postup při měření.</a:t>
            </a:r>
            <a:endParaRPr lang="cs-CZ" dirty="0">
              <a:solidFill>
                <a:prstClr val="black"/>
              </a:solidFill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Délka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zápis do sešitů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Délka</a:t>
            </a:r>
            <a:endParaRPr lang="cs-CZ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Délka je vzdálenost dvou různých  bodů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v rovině nebo prostoru.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Značí se -       d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Základní jednotka -   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Zápis:    d = 3m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Délková měřidla: pravítko, skládací metr,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                            krejčovský metr, ocelový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                            metr, pásmo, posuvné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                            měřítko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Jednotky délky</a:t>
            </a:r>
          </a:p>
        </p:txBody>
      </p:sp>
      <p:sp>
        <p:nvSpPr>
          <p:cNvPr id="1741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Základní jednotka  1m (metr)</a:t>
            </a:r>
          </a:p>
          <a:p>
            <a:pPr eaLnBrk="1" hangingPunct="1">
              <a:buFontTx/>
              <a:buNone/>
            </a:pPr>
            <a:r>
              <a:rPr lang="cs-CZ" smtClean="0"/>
              <a:t>1m=10dm        1m=100cm   1m=1000mm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           1dm=10cm      1dm=100mm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           1cm=10mm      1km=1000m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při měření délky: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Před měřením: a) vhodné měřidlo</a:t>
            </a:r>
          </a:p>
          <a:p>
            <a:pPr eaLnBrk="1" hangingPunct="1">
              <a:buFontTx/>
              <a:buNone/>
            </a:pPr>
            <a:r>
              <a:rPr lang="cs-CZ" smtClean="0"/>
              <a:t>                          b) rozsah stupnice</a:t>
            </a:r>
          </a:p>
          <a:p>
            <a:pPr eaLnBrk="1" hangingPunct="1">
              <a:buFontTx/>
              <a:buNone/>
            </a:pPr>
            <a:r>
              <a:rPr lang="cs-CZ" smtClean="0"/>
              <a:t>                          c) nejmenší dílek</a:t>
            </a:r>
          </a:p>
          <a:p>
            <a:pPr eaLnBrk="1" hangingPunct="1">
              <a:buFontTx/>
              <a:buNone/>
            </a:pPr>
            <a:r>
              <a:rPr lang="cs-CZ" smtClean="0"/>
              <a:t> Při měření: a) měřidlo na počátek stupnice</a:t>
            </a:r>
          </a:p>
          <a:p>
            <a:pPr eaLnBrk="1" hangingPunct="1">
              <a:buFontTx/>
              <a:buNone/>
            </a:pPr>
            <a:r>
              <a:rPr lang="cs-CZ" smtClean="0"/>
              <a:t>                    b) měřidlo dáváme kolmo </a:t>
            </a:r>
          </a:p>
          <a:p>
            <a:pPr eaLnBrk="1" hangingPunct="1">
              <a:buFontTx/>
              <a:buNone/>
            </a:pPr>
            <a:r>
              <a:rPr lang="cs-CZ" smtClean="0"/>
              <a:t>                       k měřené délce</a:t>
            </a:r>
          </a:p>
          <a:p>
            <a:pPr eaLnBrk="1" hangingPunct="1">
              <a:buFontTx/>
              <a:buNone/>
            </a:pPr>
            <a:r>
              <a:rPr lang="cs-CZ" smtClean="0"/>
              <a:t>                    c) díváme se kolmo na měřidlo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materiály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484313"/>
            <a:ext cx="8229600" cy="4525962"/>
          </a:xfrm>
        </p:spPr>
        <p:txBody>
          <a:bodyPr/>
          <a:lstStyle/>
          <a:p>
            <a:pPr eaLnBrk="1" hangingPunct="1"/>
            <a:r>
              <a:rPr lang="cs-CZ" sz="2400" dirty="0" smtClean="0"/>
              <a:t>Učebnice Fyzika 6.třída SPN</a:t>
            </a:r>
          </a:p>
          <a:p>
            <a:pPr eaLnBrk="1" hangingPunct="1"/>
            <a:r>
              <a:rPr lang="cs-CZ" sz="2400" dirty="0" smtClean="0"/>
              <a:t>www.</a:t>
            </a:r>
            <a:r>
              <a:rPr lang="cs-CZ" sz="2400" dirty="0" err="1" smtClean="0"/>
              <a:t>wikipedia.cz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204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Výchozí návrh</vt:lpstr>
      <vt:lpstr>Motiv systému Office</vt:lpstr>
      <vt:lpstr>      Délka- zápis</vt:lpstr>
      <vt:lpstr>Délka</vt:lpstr>
      <vt:lpstr>Délka</vt:lpstr>
      <vt:lpstr>Jednotky délky</vt:lpstr>
      <vt:lpstr>Postup při měření délky:</vt:lpstr>
      <vt:lpstr>Použité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Lenovo</dc:creator>
  <cp:lastModifiedBy>expert</cp:lastModifiedBy>
  <cp:revision>14</cp:revision>
  <dcterms:created xsi:type="dcterms:W3CDTF">2011-04-17T10:01:00Z</dcterms:created>
  <dcterms:modified xsi:type="dcterms:W3CDTF">2012-03-17T07:56:15Z</dcterms:modified>
</cp:coreProperties>
</file>