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52717-25E2-41D9-9EBC-FE0DB5DBB6F5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F0065-3B7F-4B23-A5F1-1B868B1D6E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VY_32_INOVACE_XIII_Př2_18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luční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byliny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18.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LUČNÍ BYLINY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LOUKA</a:t>
            </a:r>
            <a:r>
              <a:rPr lang="cs-CZ" dirty="0" smtClean="0"/>
              <a:t> = travnatý porost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- udržuje se sekáním či spásáním 		      (dobytek, ovce)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- seče se zpravidla 2x ročně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  1. usušená sklizeň =</a:t>
            </a:r>
            <a:r>
              <a:rPr lang="cs-CZ" dirty="0" smtClean="0">
                <a:solidFill>
                  <a:srgbClr val="C00000"/>
                </a:solidFill>
              </a:rPr>
              <a:t> seno</a:t>
            </a:r>
            <a:r>
              <a:rPr lang="cs-CZ" dirty="0" smtClean="0"/>
              <a:t>, 2. = </a:t>
            </a:r>
            <a:r>
              <a:rPr lang="cs-CZ" dirty="0" smtClean="0">
                <a:solidFill>
                  <a:srgbClr val="C00000"/>
                </a:solidFill>
              </a:rPr>
              <a:t>otava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TRÁVY</a:t>
            </a:r>
            <a:r>
              <a:rPr lang="cs-CZ" dirty="0" smtClean="0"/>
              <a:t>	</a:t>
            </a:r>
            <a:br>
              <a:rPr lang="cs-CZ" dirty="0" smtClean="0"/>
            </a:br>
            <a:r>
              <a:rPr lang="cs-CZ" sz="3600" dirty="0" smtClean="0"/>
              <a:t>= planě rostoucí </a:t>
            </a:r>
            <a:r>
              <a:rPr lang="cs-CZ" sz="3600" dirty="0" err="1" smtClean="0"/>
              <a:t>lipnicovité</a:t>
            </a:r>
            <a:r>
              <a:rPr lang="cs-CZ" sz="3600" dirty="0" smtClean="0"/>
              <a:t> rostliny se stébly</a:t>
            </a:r>
            <a:endParaRPr lang="cs-CZ" sz="3600" dirty="0"/>
          </a:p>
        </p:txBody>
      </p:sp>
      <p:pic>
        <p:nvPicPr>
          <p:cNvPr id="4" name="Zástupný symbol pro obsah 3" descr="tráv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2863"/>
          <a:stretch>
            <a:fillRect/>
          </a:stretch>
        </p:blipFill>
        <p:spPr>
          <a:xfrm>
            <a:off x="3079803" y="1600200"/>
            <a:ext cx="2984393" cy="4396378"/>
          </a:xfrm>
        </p:spPr>
      </p:pic>
      <p:sp>
        <p:nvSpPr>
          <p:cNvPr id="5" name="TextovéPole 4"/>
          <p:cNvSpPr txBox="1"/>
          <p:nvPr/>
        </p:nvSpPr>
        <p:spPr>
          <a:xfrm>
            <a:off x="4139952" y="6093296"/>
            <a:ext cx="1181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pýr plazivý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jílek vytrvalý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3298" y="1600200"/>
            <a:ext cx="3317403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bojínek luční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98729" y="1600200"/>
            <a:ext cx="3146542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psárka luční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52170" y="1600200"/>
            <a:ext cx="3039659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tomka vonná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54854" y="1600200"/>
            <a:ext cx="3034292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lipnice luční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04978" y="1600200"/>
            <a:ext cx="3334043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srha laločnatá (říznačka)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trávy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86352" y="1600200"/>
            <a:ext cx="3371295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další známé luční rostliny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" name="Zástupný symbol pro obsah 5" descr="trávy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5671" y="1600200"/>
            <a:ext cx="2732657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3779912" y="6237312"/>
            <a:ext cx="1469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kopretina bílá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kakost luční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13971" y="1600200"/>
            <a:ext cx="3116057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hvozdík kropenatý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13081" y="1600200"/>
            <a:ext cx="2917837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kohoutek luční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2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13971" y="1600200"/>
            <a:ext cx="3116057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řebříček obecný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38272" y="1764633"/>
            <a:ext cx="3267456" cy="419709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čekanka obecná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1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13971" y="1600200"/>
            <a:ext cx="3116057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jetel luční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60567" y="1600200"/>
            <a:ext cx="3022865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zvonek rozkladitý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4196"/>
          <a:stretch>
            <a:fillRect/>
          </a:stretch>
        </p:blipFill>
        <p:spPr>
          <a:xfrm>
            <a:off x="3049947" y="1790131"/>
            <a:ext cx="3044105" cy="4336032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pryskyřník prudký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ávy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45636" y="1600200"/>
            <a:ext cx="2852728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DEYL, Miloš. </a:t>
            </a:r>
            <a:r>
              <a:rPr lang="cs-CZ" sz="2800" i="1" dirty="0" smtClean="0"/>
              <a:t>Naše rostliny</a:t>
            </a:r>
            <a:r>
              <a:rPr lang="cs-CZ" sz="2800" dirty="0" smtClean="0"/>
              <a:t>. Praha: Albatros, 1973.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129</Words>
  <Application>Microsoft Office PowerPoint</Application>
  <PresentationFormat>Předvádění na obrazovce (4:3)</PresentationFormat>
  <Paragraphs>46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LUČNÍ BYLINY</vt:lpstr>
      <vt:lpstr>TRÁVY  = planě rostoucí lipnicovité rostliny se stébly</vt:lpstr>
      <vt:lpstr>jílek vytrvalý</vt:lpstr>
      <vt:lpstr>bojínek luční</vt:lpstr>
      <vt:lpstr>psárka luční</vt:lpstr>
      <vt:lpstr>tomka vonná</vt:lpstr>
      <vt:lpstr>lipnice luční</vt:lpstr>
      <vt:lpstr>srha laločnatá (říznačka)</vt:lpstr>
      <vt:lpstr>další známé luční rostliny</vt:lpstr>
      <vt:lpstr>kakost luční</vt:lpstr>
      <vt:lpstr>hvozdík kropenatý</vt:lpstr>
      <vt:lpstr>kohoutek luční</vt:lpstr>
      <vt:lpstr>řebříček obecný</vt:lpstr>
      <vt:lpstr>čekanka obecná</vt:lpstr>
      <vt:lpstr>jetel luční</vt:lpstr>
      <vt:lpstr>zvonek rozkladitý</vt:lpstr>
      <vt:lpstr>pryskyřník prudký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4</cp:revision>
  <dcterms:created xsi:type="dcterms:W3CDTF">2013-07-15T12:32:34Z</dcterms:created>
  <dcterms:modified xsi:type="dcterms:W3CDTF">2013-07-15T13:07:19Z</dcterms:modified>
</cp:coreProperties>
</file>