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76" r:id="rId3"/>
    <p:sldId id="256" r:id="rId4"/>
    <p:sldId id="263" r:id="rId5"/>
    <p:sldId id="272" r:id="rId6"/>
    <p:sldId id="260" r:id="rId7"/>
    <p:sldId id="261" r:id="rId8"/>
    <p:sldId id="265" r:id="rId9"/>
    <p:sldId id="264" r:id="rId10"/>
    <p:sldId id="266" r:id="rId11"/>
    <p:sldId id="267" r:id="rId12"/>
    <p:sldId id="268" r:id="rId13"/>
    <p:sldId id="262" r:id="rId14"/>
    <p:sldId id="270" r:id="rId15"/>
    <p:sldId id="269" r:id="rId16"/>
    <p:sldId id="271" r:id="rId17"/>
    <p:sldId id="273" r:id="rId18"/>
    <p:sldId id="275" r:id="rId19"/>
    <p:sldId id="277" r:id="rId20"/>
    <p:sldId id="279" r:id="rId21"/>
    <p:sldId id="25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50" autoAdjust="0"/>
  </p:normalViewPr>
  <p:slideViewPr>
    <p:cSldViewPr>
      <p:cViewPr varScale="1">
        <p:scale>
          <a:sx n="103" d="100"/>
          <a:sy n="103" d="100"/>
        </p:scale>
        <p:origin x="-12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5E8BC-F494-46E1-9DDE-B0F67941F10F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EF2D3-A79B-4332-8DD8-64E1C2B6626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96641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056D2-7A8D-4321-975D-91C1C77B0EA0}" type="datetimeFigureOut">
              <a:rPr lang="en-GB" smtClean="0"/>
              <a:pPr/>
              <a:t>14/07/2013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83DD7-7C5A-4178-8904-0219A420C25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751775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Jana Neradová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VY_32_INOVACE_04C_O9_Elizabeth 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REÁLIE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4.7.2O13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32859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cs-CZ" sz="2400" dirty="0" smtClean="0"/>
              <a:t>Materiál je určen žákům úrovně A2, B1, B2</a:t>
            </a:r>
          </a:p>
          <a:p>
            <a:r>
              <a:rPr lang="cs-CZ" sz="2400" dirty="0" smtClean="0"/>
              <a:t>Časově je koncipován na jednu vyučovací hodinu.</a:t>
            </a:r>
          </a:p>
          <a:p>
            <a:r>
              <a:rPr lang="cs-CZ" sz="2400" dirty="0" smtClean="0"/>
              <a:t>Jeho obsah je určen k přehlednému výkladu o nejvýznamnější postavě Tudorovské dynastie.</a:t>
            </a:r>
          </a:p>
          <a:p>
            <a:r>
              <a:rPr lang="cs-CZ" sz="2400" dirty="0" smtClean="0"/>
              <a:t>Navazuje na předchozí </a:t>
            </a:r>
            <a:r>
              <a:rPr lang="cs-CZ" sz="2400" dirty="0" err="1" smtClean="0"/>
              <a:t>DUMy</a:t>
            </a:r>
            <a:r>
              <a:rPr lang="cs-CZ" sz="2400" dirty="0" smtClean="0"/>
              <a:t> v sadě, rozvíjí je a dotváří obsah celku Reálie anglicky mluvících zemí.</a:t>
            </a:r>
          </a:p>
          <a:p>
            <a:r>
              <a:rPr lang="cs-CZ" sz="2400" dirty="0" smtClean="0"/>
              <a:t>Cílem prezentace je připravit žáky na souvislý projev o důležité osobnosti britské historie.</a:t>
            </a:r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4 – 17: Studenti sledují prezentaci a výklad vyučujícího a píší si poznámky do sešitů.</a:t>
            </a:r>
          </a:p>
          <a:p>
            <a:r>
              <a:rPr lang="cs-CZ" sz="2400" dirty="0" smtClean="0"/>
              <a:t>Zároveň s výkladem si zaznamenávají novou, </a:t>
            </a:r>
            <a:r>
              <a:rPr lang="cs-CZ" sz="2400" dirty="0" err="1" smtClean="0"/>
              <a:t>tématickou</a:t>
            </a:r>
            <a:r>
              <a:rPr lang="cs-CZ" sz="2400" dirty="0" smtClean="0"/>
              <a:t> slovní zásobu.</a:t>
            </a:r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18 – 19: Studenti pomocí digitálního pera </a:t>
            </a:r>
            <a:r>
              <a:rPr lang="cs-CZ" sz="2400" dirty="0" err="1" smtClean="0"/>
              <a:t>Qdraw</a:t>
            </a:r>
            <a:r>
              <a:rPr lang="cs-CZ" sz="2400" dirty="0" smtClean="0"/>
              <a:t> vpisují pojmy do tabulky podle zadaného úkolu.</a:t>
            </a:r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2O – 21: Studenti požadované údaje vpisuji digitálním perem, nebo činí totéž na tabulce, projektované na interaktivní tabuli, prostřednictvím barevných kříd, nebo fixů.</a:t>
            </a:r>
          </a:p>
          <a:p>
            <a:r>
              <a:rPr lang="cs-CZ" sz="2400" dirty="0" smtClean="0"/>
              <a:t>Cílem obou aktivit je shrnout a zopakovat fakta a zároveň aktivizovat žáky.</a:t>
            </a:r>
          </a:p>
          <a:p>
            <a:r>
              <a:rPr lang="cs-CZ" sz="2400" dirty="0" smtClean="0"/>
              <a:t>Materiál je určen k interaktivní výuce.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xmlns="" val="95087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2"/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Elizabeth I</a:t>
            </a:r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1558-1603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big personality</a:t>
            </a:r>
            <a:endParaRPr lang="en-GB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Portrait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Queen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Alžbět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25629" y="1600200"/>
            <a:ext cx="3092741" cy="4525963"/>
          </a:xfrm>
        </p:spPr>
      </p:pic>
    </p:spTree>
    <p:extLst>
      <p:ext uri="{BB962C8B-B14F-4D97-AF65-F5344CB8AC3E}">
        <p14:creationId xmlns:p14="http://schemas.microsoft.com/office/powerpoint/2010/main" xmlns="" val="31228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56984" cy="1143000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original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leaflets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about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lizabethan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Period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F:\sken\IMG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2530567" cy="354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F:\sken\IMG_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398624"/>
            <a:ext cx="2647394" cy="357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sken\IMG_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8558" y="2398624"/>
            <a:ext cx="2575516" cy="357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984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Beginning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orn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7</a:t>
            </a:r>
            <a:r>
              <a:rPr lang="en-GB" baseline="30000" dirty="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September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1533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Greenwich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Henry VIII and Ann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Boleyn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(2nd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ife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roubled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childhood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siblings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Mary I, Edward VI</a:t>
            </a:r>
          </a:p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oyal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bastard ?</a:t>
            </a:r>
          </a:p>
          <a:p>
            <a:r>
              <a:rPr lang="cs-CZ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eath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mother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executed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1536)</a:t>
            </a:r>
          </a:p>
          <a:p>
            <a:endParaRPr lang="cs-CZ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Woman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throne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character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–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strong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educated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clever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        Robert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Dudley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Earl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Leicester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advisers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     Sir W. Cecil, Sir F.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Walsingham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playwright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W.Shakespeare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pirates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       Sir F.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Drake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Sir M 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Frobisher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explorers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   Sir Walter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Raleigh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704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Her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riend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true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love: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Robert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Dudley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Earl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Leicester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446px-Robert_Dudley_Leiceste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3768" y="1529992"/>
            <a:ext cx="3816423" cy="512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899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476px-William_Cecil,_1st_Baron_Burghley_from_NPG_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810" y="1695210"/>
            <a:ext cx="3266086" cy="411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489px-Sir_Francis_Walsingham_by_John_De_Critz_the_Eld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84610"/>
            <a:ext cx="3384376" cy="414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l"/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Politicians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 her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advisers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Sir William Cecil                      Sir Francis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Walsingham</a:t>
            </a:r>
            <a:endParaRPr lang="en-GB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4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William Shakespeare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K:\Hw-shakespeare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5" y="1600200"/>
            <a:ext cx="3544262" cy="50127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8815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VIP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Pirates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Sir Francis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Drake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               Sir Martin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Frobisher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E:\439px-1590_or_later_Marcus_Gheeraerts,_Sir_Francis_Drake_Buckland_Abbey,_Devo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77794"/>
            <a:ext cx="3528392" cy="4814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:\283px-Sir_Martin_Frobisher_by_Cornelis_Ket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772816"/>
            <a:ext cx="2304422" cy="48775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5772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Sir Walter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Raleigh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explorer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54006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098" name="Picture 2" descr="E:\491px-Sir_Walter_Raleigh_oval_portrait_by_Nicholas_Hilliar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08522"/>
            <a:ext cx="3994572" cy="5116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6360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Elizabeth,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renaissance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Golden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Era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568952" cy="482453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rotestant→Catholic→Potestant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err="1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ise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economy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– support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trade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companies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Levant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Company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East India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Company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discoveries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Virginia,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plundering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Spanish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craft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c) </a:t>
            </a:r>
            <a:r>
              <a:rPr lang="cs-CZ" sz="2800" u="sng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800" u="sng" dirty="0" err="1" smtClean="0">
                <a:latin typeface="Times New Roman" pitchFamily="18" charset="0"/>
                <a:cs typeface="Times New Roman" pitchFamily="18" charset="0"/>
              </a:rPr>
              <a:t>ulture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support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theatre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William Shakespeare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8842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Mary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Queen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Scots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0831" y="1600200"/>
            <a:ext cx="8229600" cy="5029883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hortly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lifestory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- 1568 -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fled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England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found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dangerous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kept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Tower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- 1587 -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executed</a:t>
            </a:r>
            <a:endParaRPr lang="en-GB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Mary_Stuart_Que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8849" y="1628801"/>
            <a:ext cx="3667607" cy="500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498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England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Power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ea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uccess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war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against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Spain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1588 –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Battle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Wight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Gravelines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a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famous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>
                <a:latin typeface="Times New Roman" pitchFamily="18" charset="0"/>
                <a:cs typeface="Times New Roman" pitchFamily="18" charset="0"/>
              </a:rPr>
              <a:t>victory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fleet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Spanish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Invincible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Armada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defeated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971600" y="2996952"/>
            <a:ext cx="792088" cy="14401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991234" y="2996952"/>
            <a:ext cx="792088" cy="68407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971600" y="2996952"/>
            <a:ext cx="792088" cy="136815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329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Death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Queen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† 24th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March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16O3</a:t>
            </a: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wished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cousin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James VI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Scotland, to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her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successor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Period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Tudor dynasty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over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James,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son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Mary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Queen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Scots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became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   James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Stuart</a:t>
            </a:r>
            <a:endParaRPr lang="en-GB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532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67016898"/>
              </p:ext>
            </p:extLst>
          </p:nvPr>
        </p:nvGraphicFramePr>
        <p:xfrm>
          <a:off x="539552" y="1484786"/>
          <a:ext cx="8424936" cy="50442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60108"/>
                <a:gridCol w="3564828"/>
              </a:tblGrid>
              <a:tr h="560073">
                <a:tc>
                  <a:txBody>
                    <a:bodyPr/>
                    <a:lstStyle/>
                    <a:p>
                      <a:r>
                        <a:rPr lang="cs-CZ" b="1" baseline="0" dirty="0" err="1" smtClean="0"/>
                        <a:t>Who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was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the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famous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explorer</a:t>
                      </a:r>
                      <a:r>
                        <a:rPr lang="cs-CZ" b="1" baseline="0" dirty="0" smtClean="0"/>
                        <a:t> in Her period: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904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</a:t>
                      </a:r>
                      <a:r>
                        <a:rPr lang="cs-CZ" b="1" dirty="0" err="1" smtClean="0"/>
                        <a:t>as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older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sister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904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Her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mother</a:t>
                      </a:r>
                      <a:r>
                        <a:rPr lang="cs-CZ" b="1" baseline="0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912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sailed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around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the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world</a:t>
                      </a:r>
                      <a:r>
                        <a:rPr lang="cs-CZ" b="1" baseline="0" dirty="0" smtClean="0"/>
                        <a:t> in Her </a:t>
                      </a:r>
                      <a:r>
                        <a:rPr lang="cs-CZ" b="1" baseline="0" dirty="0" err="1" smtClean="0"/>
                        <a:t>time</a:t>
                      </a:r>
                      <a:r>
                        <a:rPr lang="cs-CZ" b="1" baseline="0" dirty="0" smtClean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912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Which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of</a:t>
                      </a:r>
                      <a:r>
                        <a:rPr lang="cs-CZ" b="1" baseline="0" dirty="0" smtClean="0"/>
                        <a:t> Her </a:t>
                      </a:r>
                      <a:r>
                        <a:rPr lang="cs-CZ" b="1" baseline="0" dirty="0" err="1" smtClean="0"/>
                        <a:t>relatives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was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executed</a:t>
                      </a:r>
                      <a:r>
                        <a:rPr lang="cs-CZ" b="1" baseline="0" dirty="0" smtClean="0"/>
                        <a:t> in 1587?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912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helped</a:t>
                      </a:r>
                      <a:r>
                        <a:rPr lang="cs-CZ" b="1" dirty="0" smtClean="0"/>
                        <a:t> Her in many </a:t>
                      </a:r>
                      <a:r>
                        <a:rPr lang="cs-CZ" b="1" dirty="0" err="1" smtClean="0"/>
                        <a:t>political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decisions</a:t>
                      </a:r>
                      <a:r>
                        <a:rPr lang="cs-CZ" b="1" baseline="0" dirty="0" smtClean="0"/>
                        <a:t>: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904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Whose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army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defeated</a:t>
                      </a:r>
                      <a:r>
                        <a:rPr lang="cs-CZ" b="1" dirty="0" smtClean="0"/>
                        <a:t> by </a:t>
                      </a:r>
                      <a:r>
                        <a:rPr lang="cs-CZ" b="1" dirty="0" err="1" smtClean="0"/>
                        <a:t>the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English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fleet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904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real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friend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for</a:t>
                      </a:r>
                      <a:r>
                        <a:rPr lang="cs-CZ" b="1" dirty="0" smtClean="0"/>
                        <a:t> most </a:t>
                      </a:r>
                      <a:r>
                        <a:rPr lang="cs-CZ" b="1" dirty="0" err="1" smtClean="0"/>
                        <a:t>of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life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904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the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best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playwright</a:t>
                      </a:r>
                      <a:r>
                        <a:rPr lang="cs-CZ" b="1" dirty="0" smtClean="0"/>
                        <a:t> in Her period?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904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appointed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successor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5529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right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GB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3429896"/>
              </p:ext>
            </p:extLst>
          </p:nvPr>
        </p:nvGraphicFramePr>
        <p:xfrm>
          <a:off x="539552" y="1340768"/>
          <a:ext cx="8363272" cy="518825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24536"/>
                <a:gridCol w="3538736"/>
              </a:tblGrid>
              <a:tr h="576064">
                <a:tc>
                  <a:txBody>
                    <a:bodyPr/>
                    <a:lstStyle/>
                    <a:p>
                      <a:r>
                        <a:rPr lang="cs-CZ" b="1" baseline="0" dirty="0" err="1" smtClean="0"/>
                        <a:t>Who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was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the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famous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explorer</a:t>
                      </a:r>
                      <a:r>
                        <a:rPr lang="cs-CZ" b="1" baseline="0" dirty="0" smtClean="0"/>
                        <a:t> in Her period: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Raleigh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/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Drake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/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Frobisher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807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older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sister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Mary I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807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Her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mother</a:t>
                      </a:r>
                      <a:r>
                        <a:rPr lang="cs-CZ" b="1" baseline="0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Ann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Boleyn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783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sailed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around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the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world</a:t>
                      </a:r>
                      <a:r>
                        <a:rPr lang="cs-CZ" b="1" baseline="0" dirty="0" smtClean="0"/>
                        <a:t> in Her </a:t>
                      </a:r>
                      <a:r>
                        <a:rPr lang="cs-CZ" b="1" baseline="0" dirty="0" err="1" smtClean="0"/>
                        <a:t>time</a:t>
                      </a:r>
                      <a:r>
                        <a:rPr lang="cs-CZ" b="1" baseline="0" dirty="0" smtClean="0"/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Francis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Drake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783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Which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of</a:t>
                      </a:r>
                      <a:r>
                        <a:rPr lang="cs-CZ" b="1" baseline="0" dirty="0" smtClean="0"/>
                        <a:t> Her </a:t>
                      </a:r>
                      <a:r>
                        <a:rPr lang="cs-CZ" b="1" baseline="0" dirty="0" err="1" smtClean="0"/>
                        <a:t>relatives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was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executed</a:t>
                      </a:r>
                      <a:r>
                        <a:rPr lang="cs-CZ" b="1" baseline="0" dirty="0" smtClean="0"/>
                        <a:t> in 1587?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Mary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Queen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of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Scots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783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helped</a:t>
                      </a:r>
                      <a:r>
                        <a:rPr lang="cs-CZ" b="1" dirty="0" smtClean="0"/>
                        <a:t> Her in many </a:t>
                      </a:r>
                      <a:r>
                        <a:rPr lang="cs-CZ" b="1" dirty="0" err="1" smtClean="0"/>
                        <a:t>political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err="1" smtClean="0"/>
                        <a:t>decisions</a:t>
                      </a:r>
                      <a:r>
                        <a:rPr lang="cs-CZ" b="1" baseline="0" dirty="0" smtClean="0"/>
                        <a:t>: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Walsingham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+ Cecil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807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Whose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army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defeated</a:t>
                      </a:r>
                      <a:r>
                        <a:rPr lang="cs-CZ" b="1" dirty="0" smtClean="0"/>
                        <a:t> by </a:t>
                      </a:r>
                      <a:r>
                        <a:rPr lang="cs-CZ" b="1" dirty="0" err="1" smtClean="0"/>
                        <a:t>the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English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fleet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Philip II,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Spain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807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real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friend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for</a:t>
                      </a:r>
                      <a:r>
                        <a:rPr lang="cs-CZ" b="1" dirty="0" smtClean="0"/>
                        <a:t> most </a:t>
                      </a:r>
                      <a:r>
                        <a:rPr lang="cs-CZ" b="1" dirty="0" err="1" smtClean="0"/>
                        <a:t>of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life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Robert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Dudley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(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of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Leicester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807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the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best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playwright</a:t>
                      </a:r>
                      <a:r>
                        <a:rPr lang="cs-CZ" b="1" dirty="0" smtClean="0"/>
                        <a:t> in Her period?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Shakespeare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807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Who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was</a:t>
                      </a:r>
                      <a:r>
                        <a:rPr lang="cs-CZ" b="1" dirty="0" smtClean="0"/>
                        <a:t> </a:t>
                      </a:r>
                      <a:r>
                        <a:rPr lang="cs-CZ" b="1" dirty="0" err="1" smtClean="0"/>
                        <a:t>appointed</a:t>
                      </a:r>
                      <a:r>
                        <a:rPr lang="cs-CZ" b="1" dirty="0" smtClean="0"/>
                        <a:t> her </a:t>
                      </a:r>
                      <a:r>
                        <a:rPr lang="cs-CZ" b="1" dirty="0" err="1" smtClean="0"/>
                        <a:t>successor</a:t>
                      </a:r>
                      <a:r>
                        <a:rPr lang="cs-CZ" b="1" dirty="0" smtClean="0"/>
                        <a:t>?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James VI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of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Scotland (James I)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7041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WHO IS WHO?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08607052"/>
              </p:ext>
            </p:extLst>
          </p:nvPr>
        </p:nvGraphicFramePr>
        <p:xfrm>
          <a:off x="457200" y="1268760"/>
          <a:ext cx="8229600" cy="5040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William</a:t>
                      </a:r>
                      <a:r>
                        <a:rPr lang="cs-CZ" sz="2400" b="1" baseline="0" dirty="0" smtClean="0"/>
                        <a:t> Cecil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Francis </a:t>
                      </a:r>
                      <a:r>
                        <a:rPr lang="cs-CZ" sz="2400" b="1" dirty="0" err="1" smtClean="0"/>
                        <a:t>Drake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Philip II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Mary </a:t>
                      </a:r>
                      <a:r>
                        <a:rPr lang="cs-CZ" sz="2400" b="1" dirty="0" err="1" smtClean="0"/>
                        <a:t>Queen</a:t>
                      </a:r>
                      <a:r>
                        <a:rPr lang="cs-CZ" sz="2400" b="1" dirty="0" smtClean="0"/>
                        <a:t> </a:t>
                      </a:r>
                      <a:r>
                        <a:rPr lang="cs-CZ" sz="2400" b="1" dirty="0" err="1" smtClean="0"/>
                        <a:t>of</a:t>
                      </a:r>
                      <a:r>
                        <a:rPr lang="cs-CZ" sz="2400" b="1" dirty="0" smtClean="0"/>
                        <a:t> </a:t>
                      </a:r>
                      <a:r>
                        <a:rPr lang="cs-CZ" sz="2400" b="1" dirty="0" err="1" smtClean="0"/>
                        <a:t>Scots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Bloody Mary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Ann </a:t>
                      </a:r>
                      <a:r>
                        <a:rPr lang="cs-CZ" sz="2400" b="1" dirty="0" err="1" smtClean="0"/>
                        <a:t>Boleyn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Robert </a:t>
                      </a:r>
                      <a:r>
                        <a:rPr lang="cs-CZ" sz="2400" b="1" dirty="0" err="1" smtClean="0"/>
                        <a:t>Dudley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William Shakespeare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Walter </a:t>
                      </a:r>
                      <a:r>
                        <a:rPr lang="cs-CZ" sz="2400" b="1" dirty="0" err="1" smtClean="0"/>
                        <a:t>Raleigh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James I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9800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WHO IS WHO?</a:t>
            </a:r>
            <a:endParaRPr lang="en-GB" sz="3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4583203"/>
              </p:ext>
            </p:extLst>
          </p:nvPr>
        </p:nvGraphicFramePr>
        <p:xfrm>
          <a:off x="457200" y="1268760"/>
          <a:ext cx="8229600" cy="5040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William</a:t>
                      </a:r>
                      <a:r>
                        <a:rPr lang="cs-CZ" sz="2400" b="1" baseline="0" dirty="0" smtClean="0"/>
                        <a:t> Cecil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Spanish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king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Francis </a:t>
                      </a:r>
                      <a:r>
                        <a:rPr lang="cs-CZ" sz="2400" b="1" dirty="0" err="1" smtClean="0"/>
                        <a:t>Drake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Queen´s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faithful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friend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Philip II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Her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older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sister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Catholic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Mary </a:t>
                      </a:r>
                      <a:r>
                        <a:rPr lang="cs-CZ" sz="2400" b="1" dirty="0" err="1" smtClean="0"/>
                        <a:t>Queen</a:t>
                      </a:r>
                      <a:r>
                        <a:rPr lang="cs-CZ" sz="2400" b="1" dirty="0" smtClean="0"/>
                        <a:t> </a:t>
                      </a:r>
                      <a:r>
                        <a:rPr lang="cs-CZ" sz="2400" b="1" dirty="0" err="1" smtClean="0"/>
                        <a:t>of</a:t>
                      </a:r>
                      <a:r>
                        <a:rPr lang="cs-CZ" sz="2400" b="1" dirty="0" smtClean="0"/>
                        <a:t> </a:t>
                      </a:r>
                      <a:r>
                        <a:rPr lang="cs-CZ" sz="2400" b="1" dirty="0" err="1" smtClean="0"/>
                        <a:t>Scots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famous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poet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and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playwright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Bloody Mary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pirate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sailor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commander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Ann </a:t>
                      </a:r>
                      <a:r>
                        <a:rPr lang="cs-CZ" sz="2400" b="1" dirty="0" err="1" smtClean="0"/>
                        <a:t>Boleyn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famous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explorer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and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sailor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Robert </a:t>
                      </a:r>
                      <a:r>
                        <a:rPr lang="cs-CZ" sz="2400" b="1" dirty="0" err="1" smtClean="0"/>
                        <a:t>Dudley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Her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executed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cousin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William Shakespeare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Her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successor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Walter </a:t>
                      </a:r>
                      <a:r>
                        <a:rPr lang="cs-CZ" sz="2400" b="1" dirty="0" err="1" smtClean="0"/>
                        <a:t>Raleigh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a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faithful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adviser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James I</a:t>
                      </a:r>
                      <a:endParaRPr lang="en-GB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Her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executed</a:t>
                      </a:r>
                      <a:r>
                        <a:rPr lang="cs-CZ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="1" dirty="0" err="1" smtClean="0">
                          <a:solidFill>
                            <a:srgbClr val="FF0000"/>
                          </a:solidFill>
                        </a:rPr>
                        <a:t>mother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54694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Odkazy na použité zdroje:</a:t>
            </a:r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583837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http://en.wikipedia.org/wiki/William_Cecil,_1st_Baron_Burghley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http://en.wikipedia.org/wiki/Francis_Walsingham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http://cs.wikipedia.org/wiki/Soubor:Robert_Dudley_Leicester.jpg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http://cs.wikipedia.org/wiki/Al%C5%BEb%C4%9Bta_I.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http://cs.wikipedia.org/wiki/Francis_Drake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http://cs.wikipedia.org/wiki/Walter_Raleigh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mtClean="0"/>
                        <a:t>http://cs.wikipedia.org/wiki/Marie_Stuartovna</a:t>
                      </a:r>
                      <a:endParaRPr lang="en-GB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http://cs.wikipedia.org/wiki/William_Shakespeare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http://en.wikipedia.org/wiki/Martin_Frobisher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Úkoly: autor prezentace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Slide 5: foto autor</a:t>
                      </a:r>
                      <a:endParaRPr lang="en-GB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825</Words>
  <Application>Microsoft Office PowerPoint</Application>
  <PresentationFormat>Předvádění na obrazovce (4:3)</PresentationFormat>
  <Paragraphs>154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Snímek 1</vt:lpstr>
      <vt:lpstr>ANOTACE</vt:lpstr>
      <vt:lpstr>Elizabeth I</vt:lpstr>
      <vt:lpstr>Portrait of the Queen</vt:lpstr>
      <vt:lpstr>Example of original leaflets about Elizabethan Period</vt:lpstr>
      <vt:lpstr>Beginning:</vt:lpstr>
      <vt:lpstr>Woman on the throne?</vt:lpstr>
      <vt:lpstr>Her riend and true love: Robert Dudley, Earl of Leicester</vt:lpstr>
      <vt:lpstr>Politicians: her advisers Sir William Cecil                      Sir Francis Walsingham</vt:lpstr>
      <vt:lpstr>William Shakespeare</vt:lpstr>
      <vt:lpstr>VIP Pirates: Sir Francis Drake                    Sir Martin Frobisher</vt:lpstr>
      <vt:lpstr>Sir Walter Raleigh - explorer</vt:lpstr>
      <vt:lpstr>Elizabeth, renaissance, Golden Era</vt:lpstr>
      <vt:lpstr>Mary Queen of Scots</vt:lpstr>
      <vt:lpstr>England - the Power on the Sea</vt:lpstr>
      <vt:lpstr>The Death of the Queen</vt:lpstr>
      <vt:lpstr>Write the right name:</vt:lpstr>
      <vt:lpstr>Write the right name:</vt:lpstr>
      <vt:lpstr>WHO IS WHO?</vt:lpstr>
      <vt:lpstr>WHO IS WHO?</vt:lpstr>
      <vt:lpstr>Odkazy na 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jenda</dc:creator>
  <cp:lastModifiedBy>jenda</cp:lastModifiedBy>
  <cp:revision>111</cp:revision>
  <dcterms:created xsi:type="dcterms:W3CDTF">2013-07-07T18:55:47Z</dcterms:created>
  <dcterms:modified xsi:type="dcterms:W3CDTF">2013-07-14T18:23:51Z</dcterms:modified>
</cp:coreProperties>
</file>