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01BB8F-49FA-46C5-90F2-FC4F983A01A9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4A392-755E-4C50-9E4E-4F2D10FED6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2062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0C41C-9811-49EA-9E76-055F58043E7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689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97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80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543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41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26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64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421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783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121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33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398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553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3" y="773705"/>
            <a:ext cx="8064895" cy="223224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škola, o.p.s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Gabriela Divišová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</a:t>
            </a:r>
            <a:r>
              <a:rPr lang="cs-CZ" sz="2000" b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VY_32_INOVACE_05_ČR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kraje- Hádej, kdo jsem?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ČR kraje- Hádej, kdo jsem?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059832" y="3011128"/>
            <a:ext cx="5591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ČR kraje- Hádej, </a:t>
            </a:r>
            <a:r>
              <a:rPr lang="cs-CZ" sz="3200" b="1" smtClean="0">
                <a:latin typeface="Arial" pitchFamily="34" charset="0"/>
                <a:cs typeface="Arial" pitchFamily="34" charset="0"/>
              </a:rPr>
              <a:t>kdo jsem?</a:t>
            </a: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1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40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276222" y="6452808"/>
            <a:ext cx="555969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113819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620688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/>
              <a:t>Anotace:</a:t>
            </a:r>
          </a:p>
          <a:p>
            <a:r>
              <a:rPr lang="cs-CZ" sz="2600" dirty="0"/>
              <a:t>Materiál je určen pro žáky 4. třídy.</a:t>
            </a:r>
          </a:p>
          <a:p>
            <a:r>
              <a:rPr lang="cs-CZ" sz="2600" dirty="0"/>
              <a:t>Žáci hravou formou poznávají zajímavá místa v</a:t>
            </a:r>
            <a:r>
              <a:rPr lang="cs-CZ" sz="2600" dirty="0" smtClean="0"/>
              <a:t> České republice. </a:t>
            </a:r>
            <a:r>
              <a:rPr lang="cs-CZ" sz="2600" dirty="0"/>
              <a:t>Lépe si zapamatují novou látku, protože zde vidí názorné ukázky.  Pro některé žáky je takto připravený materiál motivací ke zdokonalení svých znalostí. Dále se naučí vyhledávat podrobnější informace o těchto místech a pracovat s počítačovou technikou. Soubor obsahuje kontrolní otázky a správné odpovědi. </a:t>
            </a:r>
          </a:p>
          <a:p>
            <a:r>
              <a:rPr lang="cs-CZ" sz="2600" dirty="0"/>
              <a:t> </a:t>
            </a:r>
          </a:p>
          <a:p>
            <a:r>
              <a:rPr lang="cs-CZ" sz="2600" b="1" dirty="0"/>
              <a:t>Pomůcky:</a:t>
            </a:r>
            <a:r>
              <a:rPr lang="cs-CZ" sz="2600" dirty="0"/>
              <a:t> tabulka na psaní + fix (papír a tužka</a:t>
            </a:r>
            <a:r>
              <a:rPr lang="cs-CZ" sz="2600" dirty="0" smtClean="0"/>
              <a:t>),mapa České republiky,</a:t>
            </a:r>
            <a:endParaRPr lang="cs-CZ" sz="2600" dirty="0"/>
          </a:p>
          <a:p>
            <a:r>
              <a:rPr lang="cs-CZ" sz="2600" dirty="0"/>
              <a:t>fixy na tabuli (možnost využití popisovače v programu Microsoft PowerPoint)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6356350"/>
            <a:ext cx="6480720" cy="365125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Gabriela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Divišová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88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Pozorně si přečti věty v bublině a pokus se uhádnout , který kraj se zde ukrývá. </a:t>
            </a:r>
          </a:p>
          <a:p>
            <a:r>
              <a:rPr lang="cs-CZ" dirty="0" smtClean="0"/>
              <a:t>Vezmi si tužku a napiš název kraje na černou linku.</a:t>
            </a:r>
          </a:p>
          <a:p>
            <a:endParaRPr lang="cs-CZ" dirty="0"/>
          </a:p>
        </p:txBody>
      </p:sp>
      <p:pic>
        <p:nvPicPr>
          <p:cNvPr id="9220" name="Picture 4" descr="E:\hotový projekt-kraje\obrázky\housen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01008"/>
            <a:ext cx="2952379" cy="295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417640" y="6084054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Obr.1</a:t>
            </a:r>
          </a:p>
        </p:txBody>
      </p:sp>
      <p:sp>
        <p:nvSpPr>
          <p:cNvPr id="6" name="Obdélník 5"/>
          <p:cNvSpPr/>
          <p:nvPr/>
        </p:nvSpPr>
        <p:spPr>
          <a:xfrm>
            <a:off x="1475656" y="6436975"/>
            <a:ext cx="518457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330700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tový projekt-kraje\obrázky\erb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68590"/>
            <a:ext cx="3050357" cy="285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1043608" y="1052736"/>
            <a:ext cx="4176464" cy="3024336"/>
          </a:xfrm>
          <a:prstGeom prst="cloudCallout">
            <a:avLst>
              <a:gd name="adj1" fmla="val 76202"/>
              <a:gd name="adj2" fmla="val 767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Jsem kraj na severu Čech</a:t>
            </a:r>
          </a:p>
          <a:p>
            <a:pPr algn="ctr"/>
            <a:r>
              <a:rPr lang="cs-CZ" sz="2400" dirty="0" smtClean="0"/>
              <a:t> a v mém kraji je nejvíce rozhleden.</a:t>
            </a:r>
            <a:endParaRPr lang="cs-CZ" sz="2400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4895678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____________</a:t>
            </a:r>
          </a:p>
          <a:p>
            <a:r>
              <a:rPr lang="cs-CZ" sz="3200" dirty="0" smtClean="0"/>
              <a:t>Liberecký kraj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8228056" y="5434287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03648" y="6380645"/>
            <a:ext cx="55983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88606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tový projekt-kraje\obrázky\erb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98273"/>
            <a:ext cx="3292370" cy="308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755576" y="1340768"/>
            <a:ext cx="4392488" cy="2645536"/>
          </a:xfrm>
          <a:prstGeom prst="cloudCallout">
            <a:avLst>
              <a:gd name="adj1" fmla="val 74615"/>
              <a:gd name="adj2" fmla="val 857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Já jsem kraj, který  se pyšní</a:t>
            </a:r>
          </a:p>
          <a:p>
            <a:pPr algn="ctr"/>
            <a:r>
              <a:rPr lang="cs-CZ" sz="2400" dirty="0" smtClean="0"/>
              <a:t>překrásným městem Český Krumlov.</a:t>
            </a:r>
            <a:endParaRPr lang="cs-CZ" sz="2400" dirty="0"/>
          </a:p>
        </p:txBody>
      </p:sp>
      <p:sp>
        <p:nvSpPr>
          <p:cNvPr id="2" name="Obdélník 1"/>
          <p:cNvSpPr/>
          <p:nvPr/>
        </p:nvSpPr>
        <p:spPr>
          <a:xfrm>
            <a:off x="350912" y="5445224"/>
            <a:ext cx="2852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____________</a:t>
            </a:r>
          </a:p>
          <a:p>
            <a:r>
              <a:rPr lang="cs-CZ" sz="3200" dirty="0" smtClean="0"/>
              <a:t>Jihočeský </a:t>
            </a:r>
            <a:r>
              <a:rPr lang="cs-CZ" sz="3200" dirty="0"/>
              <a:t>kraj</a:t>
            </a:r>
          </a:p>
        </p:txBody>
      </p:sp>
      <p:sp>
        <p:nvSpPr>
          <p:cNvPr id="6" name="Obdélník 5"/>
          <p:cNvSpPr/>
          <p:nvPr/>
        </p:nvSpPr>
        <p:spPr>
          <a:xfrm>
            <a:off x="8334437" y="5983833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411760" y="6532675"/>
            <a:ext cx="52383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292673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otový projekt-kraje\obrázky\erb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204" y="3835999"/>
            <a:ext cx="3131840" cy="293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1475656" y="1124743"/>
            <a:ext cx="3888432" cy="2711255"/>
          </a:xfrm>
          <a:prstGeom prst="cloudCallout">
            <a:avLst>
              <a:gd name="adj1" fmla="val 72969"/>
              <a:gd name="adj2" fmla="val 875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Já jsem kraj, kde se nachází chráněná krajinná oblast Moravský kras a propast Macocha.</a:t>
            </a:r>
            <a:endParaRPr lang="cs-CZ" sz="2400" dirty="0"/>
          </a:p>
        </p:txBody>
      </p:sp>
      <p:sp>
        <p:nvSpPr>
          <p:cNvPr id="2" name="Obdélník 1"/>
          <p:cNvSpPr/>
          <p:nvPr/>
        </p:nvSpPr>
        <p:spPr>
          <a:xfrm>
            <a:off x="467544" y="5229200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____________</a:t>
            </a:r>
          </a:p>
          <a:p>
            <a:r>
              <a:rPr lang="cs-CZ" sz="3200" dirty="0" smtClean="0"/>
              <a:t>Jihomoravský </a:t>
            </a:r>
            <a:r>
              <a:rPr lang="cs-CZ" sz="3200" dirty="0"/>
              <a:t>kraj</a:t>
            </a:r>
          </a:p>
        </p:txBody>
      </p:sp>
      <p:sp>
        <p:nvSpPr>
          <p:cNvPr id="6" name="Obdélník 5"/>
          <p:cNvSpPr/>
          <p:nvPr/>
        </p:nvSpPr>
        <p:spPr>
          <a:xfrm>
            <a:off x="8172400" y="6121752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691680" y="6491084"/>
            <a:ext cx="53823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79457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tový projekt-kraje\obrázky\erb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78" y="3573016"/>
            <a:ext cx="3141764" cy="293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1043608" y="1196752"/>
            <a:ext cx="4176464" cy="2808312"/>
          </a:xfrm>
          <a:prstGeom prst="cloudCallout">
            <a:avLst>
              <a:gd name="adj1" fmla="val 67075"/>
              <a:gd name="adj2" fmla="val 644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Můj kraj je protkán pavučinou pamětihodností, zejména renesančních a barokních (např. Kuks, Opočno, …).</a:t>
            </a:r>
          </a:p>
        </p:txBody>
      </p:sp>
      <p:sp>
        <p:nvSpPr>
          <p:cNvPr id="2" name="Obdélník 1"/>
          <p:cNvSpPr/>
          <p:nvPr/>
        </p:nvSpPr>
        <p:spPr>
          <a:xfrm>
            <a:off x="323528" y="515719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/>
              <a:t>____________</a:t>
            </a:r>
          </a:p>
          <a:p>
            <a:r>
              <a:rPr lang="cs-CZ" sz="3200" dirty="0" smtClean="0"/>
              <a:t>Královehradecký </a:t>
            </a:r>
            <a:r>
              <a:rPr lang="cs-CZ" sz="3200" dirty="0"/>
              <a:t>kraj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46491" y="5698171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835696" y="6542890"/>
            <a:ext cx="53103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3530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otový projekt-kraje\obrázky\erb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529" y="3789040"/>
            <a:ext cx="3103711" cy="290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1475656" y="1412776"/>
            <a:ext cx="3960440" cy="2592288"/>
          </a:xfrm>
          <a:prstGeom prst="cloudCallout">
            <a:avLst>
              <a:gd name="adj1" fmla="val 76768"/>
              <a:gd name="adj2" fmla="val 865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mém kraji v minulosti pobývali rádi slavní lidé (např. Marie Terezie, Johan Wolfgang Goethe, Antonín Dvořák).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3528" y="5383171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/>
              <a:t>____________</a:t>
            </a:r>
          </a:p>
          <a:p>
            <a:r>
              <a:rPr lang="cs-CZ" sz="3200" dirty="0" smtClean="0"/>
              <a:t>Karlovarský </a:t>
            </a:r>
            <a:r>
              <a:rPr lang="cs-CZ" sz="3200" dirty="0"/>
              <a:t>kraj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44408" y="5924150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907704" y="6504797"/>
            <a:ext cx="653447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144420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otový projekt-kraje\obrázky\erb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40968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1259632" y="1411141"/>
            <a:ext cx="3312368" cy="2160240"/>
          </a:xfrm>
          <a:prstGeom prst="cloudCallout">
            <a:avLst>
              <a:gd name="adj1" fmla="val 79551"/>
              <a:gd name="adj2" fmla="val 80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Jsem kraj, kterým protéká řeka Morava a můj nejvyšší bod je Praděd.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51520" y="558924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/>
              <a:t>____________</a:t>
            </a:r>
          </a:p>
          <a:p>
            <a:r>
              <a:rPr lang="cs-CZ" sz="3200" dirty="0" smtClean="0"/>
              <a:t>Olomoucký </a:t>
            </a:r>
            <a:r>
              <a:rPr lang="cs-CZ" sz="3200" dirty="0"/>
              <a:t>kraj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28056" y="5589240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00808" y="6543347"/>
            <a:ext cx="57423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200396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hotový projekt-kraje\obrázky\erb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80928"/>
            <a:ext cx="3554413" cy="332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5" name="Obláček 4"/>
          <p:cNvSpPr/>
          <p:nvPr/>
        </p:nvSpPr>
        <p:spPr>
          <a:xfrm>
            <a:off x="467544" y="1412776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Můj kraj je významný chemickým průmyslem.</a:t>
            </a:r>
          </a:p>
          <a:p>
            <a:pPr algn="ctr"/>
            <a:r>
              <a:rPr lang="cs-CZ" dirty="0" smtClean="0"/>
              <a:t> Je zde výroba umělých drahokamů, chlóru, pracích prášků, zubních past.</a:t>
            </a:r>
          </a:p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Ústecký kraj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7989972" y="530120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547664" y="6504102"/>
            <a:ext cx="58864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262767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Plzeňský kraj</a:t>
            </a:r>
            <a:endParaRPr lang="cs-CZ" sz="3200" dirty="0"/>
          </a:p>
        </p:txBody>
      </p:sp>
      <p:pic>
        <p:nvPicPr>
          <p:cNvPr id="2050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398" y="3401953"/>
            <a:ext cx="3554413" cy="332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láček 6"/>
          <p:cNvSpPr/>
          <p:nvPr/>
        </p:nvSpPr>
        <p:spPr>
          <a:xfrm>
            <a:off x="582987" y="1772816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mém  kraji jsou ložiska kaolínu a keramických surovin. Řeky mého kraje jsou Mže, Radbuza, Úhlava, Úslava a Berounka.</a:t>
            </a:r>
          </a:p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172400" y="5839817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619672" y="6481545"/>
            <a:ext cx="58864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403262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Středočeský kraj</a:t>
            </a:r>
            <a:endParaRPr lang="cs-CZ" sz="3200" dirty="0"/>
          </a:p>
        </p:txBody>
      </p:sp>
      <p:pic>
        <p:nvPicPr>
          <p:cNvPr id="3074" name="Picture 2" descr="C:\Users\hotový projekt-kraje\obrázky\erb 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84984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735387" y="1925216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mém  kraji se nachází Polabská nížina,  která je jednou z nejúrodnějších oblastí naší republiky.</a:t>
            </a:r>
          </a:p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956376" y="5655151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114600" y="6487686"/>
            <a:ext cx="567037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89032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Zlínský kraj</a:t>
            </a:r>
            <a:endParaRPr lang="cs-CZ" sz="3200" dirty="0"/>
          </a:p>
        </p:txBody>
      </p:sp>
      <p:pic>
        <p:nvPicPr>
          <p:cNvPr id="4098" name="Picture 2" descr="C:\Users\hotový projekt-kraje\obrázky\erb 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93368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láček 6"/>
          <p:cNvSpPr/>
          <p:nvPr/>
        </p:nvSpPr>
        <p:spPr>
          <a:xfrm>
            <a:off x="683568" y="2051720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Můj kraj se proslavil výrobou obuvi, dále je střediskem  strojírenského průmyslu 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812360" y="5839817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Obr.11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835696" y="6394743"/>
            <a:ext cx="53823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1295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Moravskoslezský kraj</a:t>
            </a:r>
            <a:endParaRPr lang="cs-CZ" sz="3200" dirty="0"/>
          </a:p>
        </p:txBody>
      </p:sp>
      <p:pic>
        <p:nvPicPr>
          <p:cNvPr id="5122" name="Picture 2" descr="C:\Users\hotový projekt-kraje\obrázky\erb 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539" y="3284984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835968" y="2204120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mém kraji najdeš město Ostravu, lázně Karlova Studánka, hrad Sovinec, muzeum automobilky Tatra a Lysou horu.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956376" y="5839817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331640" y="6487686"/>
            <a:ext cx="57423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300982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Hlavní město Praha</a:t>
            </a:r>
            <a:endParaRPr lang="cs-CZ" sz="3200" dirty="0"/>
          </a:p>
        </p:txBody>
      </p:sp>
      <p:pic>
        <p:nvPicPr>
          <p:cNvPr id="6146" name="Picture 2" descr="C:\Users\hotový projekt-kraje\obrázky\erb 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77517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láček 6"/>
          <p:cNvSpPr/>
          <p:nvPr/>
        </p:nvSpPr>
        <p:spPr>
          <a:xfrm>
            <a:off x="755576" y="1772816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Mám členitý povrch. A moje město se rozkládá v místě Pražské plošiny.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884368" y="5655151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Obr.13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59779" y="6480219"/>
            <a:ext cx="53823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345725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/>
              <a:t>k</a:t>
            </a:r>
            <a:r>
              <a:rPr lang="cs-CZ" sz="3200" dirty="0" smtClean="0"/>
              <a:t>raj Vysočina</a:t>
            </a:r>
            <a:endParaRPr lang="cs-CZ" sz="3200" dirty="0"/>
          </a:p>
        </p:txBody>
      </p:sp>
      <p:pic>
        <p:nvPicPr>
          <p:cNvPr id="7170" name="Picture 2" descr="C:\Users\hotový projekt-kraje\obrázky\erb 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587" y="3356992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377788" y="1700808"/>
            <a:ext cx="4912537" cy="2992969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Patřím mezi chladnější části naší země, jsem kraj s malým  nerostným  bohatství, vynikám těžbou kamene (žuly). V obci Dukovany mám v provozu jadernou elektrárnu.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028384" y="5842187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Obr.14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258616" y="6436584"/>
            <a:ext cx="53823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154357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Hádej, kdo jsem?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788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____________</a:t>
            </a:r>
          </a:p>
          <a:p>
            <a:r>
              <a:rPr lang="cs-CZ" sz="3200" dirty="0" smtClean="0"/>
              <a:t>Pardubický kraj</a:t>
            </a:r>
            <a:endParaRPr lang="cs-CZ" sz="3200" dirty="0"/>
          </a:p>
        </p:txBody>
      </p:sp>
      <p:pic>
        <p:nvPicPr>
          <p:cNvPr id="8194" name="Picture 2" descr="C:\Users\hotový projekt-kraje\obrázky\erb 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61572"/>
            <a:ext cx="3554413" cy="33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557300" y="1925216"/>
            <a:ext cx="4392488" cy="2736304"/>
          </a:xfrm>
          <a:prstGeom prst="cloudCallout">
            <a:avLst>
              <a:gd name="adj1" fmla="val 68745"/>
              <a:gd name="adj2" fmla="val 574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mém kraji je vybudována vodní nádrž Seč. Proslavil jsem se výrobou perníku.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884368" y="6118053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Obr.15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886713" y="6487385"/>
            <a:ext cx="567037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</p:txBody>
      </p:sp>
    </p:spTree>
    <p:extLst>
      <p:ext uri="{BB962C8B-B14F-4D97-AF65-F5344CB8AC3E}">
        <p14:creationId xmlns:p14="http://schemas.microsoft.com/office/powerpoint/2010/main" val="2889750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Obr.1:Vlastní archív</a:t>
            </a:r>
            <a:r>
              <a:rPr lang="en-US" sz="2400" dirty="0" smtClean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 smtClean="0"/>
          </a:p>
          <a:p>
            <a:r>
              <a:rPr lang="cs-CZ" sz="2400" dirty="0" smtClean="0"/>
              <a:t>Obr.2:Vlastní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Obr.3:Vlastní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Obr.4:Vlastní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Obr.5:Vlastní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Obr.6:Vlastní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Obr.7:Vlastní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 smtClean="0"/>
          </a:p>
          <a:p>
            <a:r>
              <a:rPr lang="cs-CZ" sz="2400" dirty="0" smtClean="0"/>
              <a:t>Obr.8:Vlastní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Obr.9:Vlastní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Obr.10:Vlastní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03648" y="6356350"/>
            <a:ext cx="6696744" cy="365125"/>
          </a:xfrm>
        </p:spPr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Obr.11:Vlastní </a:t>
            </a:r>
            <a:r>
              <a:rPr lang="cs-CZ" sz="2400" dirty="0"/>
              <a:t>archív</a:t>
            </a:r>
            <a:r>
              <a:rPr lang="en-US" sz="2400" dirty="0" smtClean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 smtClean="0"/>
          </a:p>
          <a:p>
            <a:r>
              <a:rPr lang="cs-CZ" sz="2400" dirty="0" smtClean="0"/>
              <a:t>Obr.12:Vlastní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Obr.13:Vlastní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Obr.14:Vlastní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dirty="0" smtClean="0"/>
              <a:t>15.1.2013</a:t>
            </a:r>
            <a:r>
              <a:rPr lang="en-US" sz="2400" dirty="0" smtClean="0"/>
              <a:t>]</a:t>
            </a:r>
            <a:endParaRPr lang="cs-CZ" sz="2400" dirty="0"/>
          </a:p>
          <a:p>
            <a:r>
              <a:rPr lang="cs-CZ" sz="2400" dirty="0" smtClean="0"/>
              <a:t>Obr.15:Vlastní </a:t>
            </a:r>
            <a:r>
              <a:rPr lang="cs-CZ" sz="2400" dirty="0"/>
              <a:t>archív</a:t>
            </a:r>
            <a:r>
              <a:rPr lang="en-US" sz="2400" dirty="0"/>
              <a:t>[</a:t>
            </a:r>
            <a:r>
              <a:rPr lang="cs-CZ" sz="2400" smtClean="0"/>
              <a:t>15.1.2013</a:t>
            </a:r>
            <a:r>
              <a:rPr lang="en-US" sz="2400" smtClean="0"/>
              <a:t>]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03648" y="6356350"/>
            <a:ext cx="6696744" cy="365125"/>
          </a:xfrm>
        </p:spPr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>
                <a:latin typeface="Arial" pitchFamily="34" charset="0"/>
                <a:cs typeface="Arial" pitchFamily="34" charset="0"/>
              </a:rPr>
              <a:t>Gabriela Divišová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40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867</Words>
  <Application>Microsoft Office PowerPoint</Application>
  <PresentationFormat>Předvádění na obrazovce (4:3)</PresentationFormat>
  <Paragraphs>134</Paragraphs>
  <Slides>19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Acrobat Document</vt:lpstr>
      <vt:lpstr>Název školy: Svobodná základní škola, o.p.s. Autor: Gabriela Divišová Název materiálu: VY_32_INOVACE_05_ČR kraje- Hádej, kdo jsem? Název: ČR kraje- Hádej, kdo jsem?  Číslo projektu: CZ.1.07/1.4.00/21.0929</vt:lpstr>
      <vt:lpstr>Prezentace aplikace PowerPoint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Hádej, kdo jsem? </vt:lpstr>
      <vt:lpstr>Použité zdroje: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6</cp:revision>
  <dcterms:created xsi:type="dcterms:W3CDTF">2013-01-07T18:14:35Z</dcterms:created>
  <dcterms:modified xsi:type="dcterms:W3CDTF">2013-07-01T07:17:16Z</dcterms:modified>
</cp:coreProperties>
</file>