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doc" ContentType="application/msword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2"/>
  </p:notes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2B1B-2B13-4A07-B199-ED29657A9C40}" type="datetimeFigureOut">
              <a:rPr lang="cs-CZ" smtClean="0"/>
              <a:pPr/>
              <a:t>16.7.2013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E669C-0352-4411-82C2-55EDF2B495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383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E669C-0352-4411-82C2-55EDF2B4953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15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25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66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76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86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96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307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317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E669C-0352-4411-82C2-55EDF2B4953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E03FFB8-B995-454F-87C1-09D10266B8A1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371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C243A2-964F-4BDF-93A7-A2512E19D3DE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482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4A2EAC-8977-42B1-BC02-64A073558629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693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4DB3FF-FFE4-4453-8E67-DA5504210D1B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93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F8F917C-7DB0-4AAB-986F-F008ED6B4A19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880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057F25-0358-4362-9BD9-64FD13AA2E18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8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E5C1BEC-21B2-4486-8CCE-1DE2169486FD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19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01EB9F-7156-4D64-9A19-CD69FA0A3EF1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26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804DDB1-6CDE-485C-930D-09BACF7B1D5B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469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BA2B24-5184-43CF-9749-064E9F40E6D3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7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F133EA-F7E6-4CFD-A0B5-62C35131024F}" type="datetime1">
              <a:rPr lang="cs-CZ" smtClean="0"/>
              <a:pPr/>
              <a:t>16.7.2013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719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868144" y="63093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rgbClr val="FFFF00"/>
                </a:solidFill>
              </a:defRPr>
            </a:lvl1pPr>
          </a:lstStyle>
          <a:p>
            <a:r>
              <a:rPr lang="cs-CZ" smtClean="0"/>
              <a:t>VY 52 Inovace 59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719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Dokument_aplikace_Microsoft_Office_Word_97-_20031.doc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99003876"/>
              </p:ext>
            </p:extLst>
          </p:nvPr>
        </p:nvGraphicFramePr>
        <p:xfrm>
          <a:off x="1441450" y="247650"/>
          <a:ext cx="6262688" cy="6362700"/>
        </p:xfrm>
        <a:graphic>
          <a:graphicData uri="http://schemas.openxmlformats.org/presentationml/2006/ole">
            <p:oleObj spid="_x0000_s1027" name="Document" r:id="rId5" imgW="6262079" imgH="6362331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68951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85800" y="1997075"/>
            <a:ext cx="77724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 anchorCtr="1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Newtonovy zákony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55919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476672"/>
            <a:ext cx="8229600" cy="572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  <p:pic>
        <p:nvPicPr>
          <p:cNvPr id="2050" name="Picture 2" descr="C:\Users\Kantor\AppData\Local\Microsoft\Windows\Temporary Internet Files\Content.IE5\MGGCZHM3\MC900379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35"/>
            <a:ext cx="4392488" cy="643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15595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506413" y="1905000"/>
            <a:ext cx="8128000" cy="4113213"/>
            <a:chOff x="319" y="1200"/>
            <a:chExt cx="5120" cy="2591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9" y="1200"/>
              <a:ext cx="5121" cy="259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9220" name="Text Box 4"/>
            <p:cNvSpPr txBox="1">
              <a:spLocks noChangeArrowheads="1"/>
            </p:cNvSpPr>
            <p:nvPr/>
          </p:nvSpPr>
          <p:spPr bwMode="auto">
            <a:xfrm>
              <a:off x="319" y="1200"/>
              <a:ext cx="5121" cy="259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72765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 defTabSz="449263" fontAlgn="base">
              <a:spcBef>
                <a:spcPts val="800"/>
              </a:spcBef>
              <a:spcAft>
                <a:spcPct val="0"/>
              </a:spcAft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Změna rychlosti tělesa závisí přímo úměrně na působící síle. ( Čím větší působící síla tím větší změna rychlosti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8268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5076825" y="2205038"/>
            <a:ext cx="3802063" cy="2851150"/>
            <a:chOff x="3198" y="1389"/>
            <a:chExt cx="2395" cy="1796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46063" t="39622" r="37785" b="41985"/>
            <a:stretch>
              <a:fillRect/>
            </a:stretch>
          </p:blipFill>
          <p:spPr bwMode="auto">
            <a:xfrm>
              <a:off x="3198" y="1389"/>
              <a:ext cx="2396" cy="179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1268" name="Text Box 4"/>
            <p:cNvSpPr txBox="1">
              <a:spLocks noChangeArrowheads="1"/>
            </p:cNvSpPr>
            <p:nvPr/>
          </p:nvSpPr>
          <p:spPr bwMode="auto">
            <a:xfrm>
              <a:off x="3198" y="1389"/>
              <a:ext cx="2396" cy="179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grpSp>
        <p:nvGrpSpPr>
          <p:cNvPr id="11269" name="Group 5"/>
          <p:cNvGrpSpPr>
            <a:grpSpLocks/>
          </p:cNvGrpSpPr>
          <p:nvPr/>
        </p:nvGrpSpPr>
        <p:grpSpPr bwMode="auto">
          <a:xfrm>
            <a:off x="395288" y="2205038"/>
            <a:ext cx="3776662" cy="2886075"/>
            <a:chOff x="249" y="1389"/>
            <a:chExt cx="2379" cy="1818"/>
          </a:xfrm>
        </p:grpSpPr>
        <p:pic>
          <p:nvPicPr>
            <p:cNvPr id="11270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 l="35570" t="32388" r="37701" b="40381"/>
            <a:stretch>
              <a:fillRect/>
            </a:stretch>
          </p:blipFill>
          <p:spPr bwMode="auto">
            <a:xfrm>
              <a:off x="249" y="1389"/>
              <a:ext cx="2380" cy="18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1271" name="Text Box 7"/>
            <p:cNvSpPr txBox="1">
              <a:spLocks noChangeArrowheads="1"/>
            </p:cNvSpPr>
            <p:nvPr/>
          </p:nvSpPr>
          <p:spPr bwMode="auto">
            <a:xfrm>
              <a:off x="249" y="1389"/>
              <a:ext cx="2380" cy="18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16146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506413" y="1905000"/>
            <a:ext cx="8128000" cy="4113213"/>
            <a:chOff x="319" y="1200"/>
            <a:chExt cx="5120" cy="2591"/>
          </a:xfrm>
        </p:grpSpPr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9" y="1200"/>
              <a:ext cx="5121" cy="259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2292" name="Text Box 4"/>
            <p:cNvSpPr txBox="1">
              <a:spLocks noChangeArrowheads="1"/>
            </p:cNvSpPr>
            <p:nvPr/>
          </p:nvSpPr>
          <p:spPr bwMode="auto">
            <a:xfrm>
              <a:off x="319" y="1200"/>
              <a:ext cx="5121" cy="259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3069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 defTabSz="449263" fontAlgn="base">
              <a:spcBef>
                <a:spcPts val="800"/>
              </a:spcBef>
              <a:spcAft>
                <a:spcPct val="0"/>
              </a:spcAft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Změna rychlosti tělesa je nepřímo úměrná hmotnosti tělesa. ( Čím větší hmotnost, tím menší změna rychlosti)  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76168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síle</a:t>
            </a:r>
          </a:p>
        </p:txBody>
      </p:sp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327150" y="2947988"/>
            <a:ext cx="7815263" cy="3908425"/>
            <a:chOff x="836" y="1857"/>
            <a:chExt cx="4923" cy="2462"/>
          </a:xfrm>
        </p:grpSpPr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27696" t="42281" r="22421" b="24454"/>
            <a:stretch>
              <a:fillRect/>
            </a:stretch>
          </p:blipFill>
          <p:spPr bwMode="auto">
            <a:xfrm>
              <a:off x="836" y="1857"/>
              <a:ext cx="4924" cy="246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14340" name="Text Box 4"/>
            <p:cNvSpPr txBox="1">
              <a:spLocks noChangeArrowheads="1"/>
            </p:cNvSpPr>
            <p:nvPr/>
          </p:nvSpPr>
          <p:spPr bwMode="auto">
            <a:xfrm>
              <a:off x="836" y="1857"/>
              <a:ext cx="4924" cy="246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81959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ROJKO </a:t>
            </a:r>
            <a:r>
              <a:rPr lang="cs-CZ" dirty="0"/>
              <a:t>a kol. </a:t>
            </a:r>
            <a:r>
              <a:rPr lang="cs-CZ" i="1" dirty="0"/>
              <a:t>Fyzika kolem nás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 </a:t>
            </a:r>
            <a:r>
              <a:rPr lang="cs-CZ" dirty="0" err="1"/>
              <a:t>spol.s.r.o</a:t>
            </a:r>
            <a:r>
              <a:rPr lang="cs-CZ" dirty="0"/>
              <a:t>., 1996, ISBN 80-7381-057-7</a:t>
            </a:r>
            <a:r>
              <a:rPr lang="cs-CZ" dirty="0" smtClean="0"/>
              <a:t>.</a:t>
            </a:r>
          </a:p>
          <a:p>
            <a:r>
              <a:rPr lang="cs-CZ" dirty="0" smtClean="0"/>
              <a:t>Archív autora</a:t>
            </a:r>
          </a:p>
          <a:p>
            <a:r>
              <a:rPr lang="cs-CZ" dirty="0" smtClean="0"/>
              <a:t>Kliparty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59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159403"/>
      </p:ext>
    </p:extLst>
  </p:cSld>
  <p:clrMapOvr>
    <a:masterClrMapping/>
  </p:clrMapOvr>
</p:sld>
</file>

<file path=ppt/theme/theme1.xml><?xml version="1.0" encoding="utf-8"?>
<a:theme xmlns:a="http://schemas.openxmlformats.org/drawingml/2006/main" name="ted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112</Words>
  <Application>Microsoft Office PowerPoint</Application>
  <PresentationFormat>Předvádění na obrazovce (4:3)</PresentationFormat>
  <Paragraphs>25</Paragraphs>
  <Slides>10</Slides>
  <Notes>10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tedka</vt:lpstr>
      <vt:lpstr>Document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šárka</cp:lastModifiedBy>
  <cp:revision>6</cp:revision>
  <dcterms:created xsi:type="dcterms:W3CDTF">2011-12-23T16:19:48Z</dcterms:created>
  <dcterms:modified xsi:type="dcterms:W3CDTF">2013-07-16T09:19:41Z</dcterms:modified>
</cp:coreProperties>
</file>