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11F157-7722-4AAE-96B9-70745DAF7489}" type="datetimeFigureOut">
              <a:rPr lang="cs-CZ" smtClean="0"/>
              <a:t>16.7.2013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55AAF-F4CC-4044-A8C3-DF8C6EFEB5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23528" y="0"/>
            <a:ext cx="8568952" cy="6400221"/>
            <a:chOff x="467544" y="500798"/>
            <a:chExt cx="856895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4135597436"/>
                </p:ext>
              </p:extLst>
            </p:nvPr>
          </p:nvGraphicFramePr>
          <p:xfrm>
            <a:off x="53955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VY_32_INOVACE_XIII_Př2_20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– naše dřeviny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NAŠE DŘEVINY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= rostliny s dřevnatým stonkem (kmenem)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C00000"/>
                </a:solidFill>
              </a:rPr>
              <a:t>stromy a keře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C00000"/>
                </a:solidFill>
              </a:rPr>
              <a:t>v různých čeledích (růžovité, </a:t>
            </a:r>
            <a:r>
              <a:rPr lang="cs-CZ" dirty="0" err="1" smtClean="0">
                <a:solidFill>
                  <a:srgbClr val="C00000"/>
                </a:solidFill>
              </a:rPr>
              <a:t>břízovité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bukovité</a:t>
            </a:r>
            <a:r>
              <a:rPr lang="cs-CZ" dirty="0" smtClean="0">
                <a:solidFill>
                  <a:srgbClr val="C00000"/>
                </a:solidFill>
              </a:rPr>
              <a:t>, vrbovité,…)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C00000"/>
                </a:solidFill>
              </a:rPr>
              <a:t>velký význam: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ovzduší (tvorba kyslíku, 		                      zachycování prachu, zvyšování 	                      vlhkosti,…)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	úkryt pro živočichy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dřevo a plody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odpočinek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STROMY V PŘÍRODĚ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bříza bradavičnatá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29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6596" t="38960" r="12020" b="23715"/>
          <a:stretch>
            <a:fillRect/>
          </a:stretch>
        </p:blipFill>
        <p:spPr>
          <a:xfrm>
            <a:off x="3275856" y="1479956"/>
            <a:ext cx="2620691" cy="460814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habr obecný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29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509" t="38621" r="61103" b="26086"/>
          <a:stretch>
            <a:fillRect/>
          </a:stretch>
        </p:blipFill>
        <p:spPr>
          <a:xfrm>
            <a:off x="3028329" y="2060848"/>
            <a:ext cx="2694941" cy="42120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líska obecná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29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8048" t="60981" r="36562" b="10502"/>
          <a:stretch>
            <a:fillRect/>
          </a:stretch>
        </p:blipFill>
        <p:spPr>
          <a:xfrm>
            <a:off x="3131840" y="2420888"/>
            <a:ext cx="2871175" cy="34200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olše lepkavá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30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9727" t="5082" r="62992" b="65730"/>
          <a:stretch>
            <a:fillRect/>
          </a:stretch>
        </p:blipFill>
        <p:spPr>
          <a:xfrm>
            <a:off x="3203848" y="2060848"/>
            <a:ext cx="2510640" cy="36720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buk lesní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30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1033" t="26089" r="40760" b="43368"/>
          <a:stretch>
            <a:fillRect/>
          </a:stretch>
        </p:blipFill>
        <p:spPr>
          <a:xfrm>
            <a:off x="3419872" y="2204864"/>
            <a:ext cx="2456417" cy="36360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dub letní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30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0190" t="48450" r="62066" b="18973"/>
          <a:stretch>
            <a:fillRect/>
          </a:stretch>
        </p:blipFill>
        <p:spPr>
          <a:xfrm>
            <a:off x="3203848" y="1844824"/>
            <a:ext cx="2399805" cy="385200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topol osika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31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4650" t="36589" r="15284" b="27780"/>
          <a:stretch>
            <a:fillRect/>
          </a:stretch>
        </p:blipFill>
        <p:spPr>
          <a:xfrm>
            <a:off x="3347864" y="2204864"/>
            <a:ext cx="2599964" cy="421200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vrba jíva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" name="Zástupný symbol pro obsah 5" descr="img032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9727" t="5421" r="56971" b="59970"/>
          <a:stretch>
            <a:fillRect/>
          </a:stretch>
        </p:blipFill>
        <p:spPr>
          <a:xfrm>
            <a:off x="3059832" y="2060848"/>
            <a:ext cx="2838201" cy="40320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lípa srdčitá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35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0482" t="7453" r="11578" b="59626"/>
          <a:stretch>
            <a:fillRect/>
          </a:stretch>
        </p:blipFill>
        <p:spPr>
          <a:xfrm>
            <a:off x="2888254" y="1772816"/>
            <a:ext cx="3641969" cy="432000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javor klen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8" name="Zástupný symbol pro obsah 7" descr="img044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2505" t="26425" r="57892" b="40315"/>
          <a:stretch>
            <a:fillRect/>
          </a:stretch>
        </p:blipFill>
        <p:spPr>
          <a:xfrm>
            <a:off x="3059832" y="2060848"/>
            <a:ext cx="2906558" cy="4464000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jírovec maďal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img044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6503" t="46075" r="11115" b="13551"/>
          <a:stretch>
            <a:fillRect/>
          </a:stretch>
        </p:blipFill>
        <p:spPr>
          <a:xfrm>
            <a:off x="3131840" y="1844824"/>
            <a:ext cx="2809089" cy="47880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Utvoř dvojice: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C00000"/>
                </a:solidFill>
              </a:rPr>
              <a:t>buk		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„kočičky“</a:t>
            </a:r>
          </a:p>
          <a:p>
            <a:pPr>
              <a:buNone/>
            </a:pP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dub		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bílá kůra</a:t>
            </a:r>
          </a:p>
          <a:p>
            <a:pPr>
              <a:buNone/>
            </a:pP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vrba 		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žaludy</a:t>
            </a:r>
          </a:p>
          <a:p>
            <a:pPr>
              <a:buNone/>
            </a:pP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bříza		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bukvice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správné řešení: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buk – bukvice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dub – žaludy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vrba – kočičky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bříza – bílá kůra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Dokonči věty: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Náš národní strom je 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Doubrava je název pro 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Olše lepkavá roste často u 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 javorového dřeva se vyrábějí 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Jako větrolamy se vysazovaly 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Velmi tvrdé, pomalu rostoucí dřevo má …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správné řešení: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…lípa.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…dubový les.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…vody.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…hudební nástroje.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…topoly.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…dub.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UŽITKOVÉ OVOCNÉ DŘEVINY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C00000"/>
                </a:solidFill>
              </a:rPr>
              <a:t>pěstovány v sadech pro chutné a zdravé plody: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JABLOŇ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HRUŠEŇ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TŘEŠEŇ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VIŠEŇ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ŠVESTKA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MERUŇKA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BROSKVOŇ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Znáš odpověď?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Jak se jmenují jejich plody?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Umíš je botanicky zařadit?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Proč je zdravé jíst ovoce?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Poznáš podle popisu strom?</a:t>
            </a: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- často mohutný strom pěstovaný pro peckovice, které dozrávají na podzim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- lidé odstraňují zčernalou dužninu a sbírají pecky, z nichž vylupují chutná jádra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správné odpovědi: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jablko, hruška (malvice)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třešeň, višeň, švestka, meruňka, broskev (peckovice)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Ovoce obsahuje spoustu vitamínu C a dalších zdraví prospěšných látek a minerálů.</a:t>
            </a:r>
          </a:p>
          <a:p>
            <a:pPr>
              <a:buNone/>
            </a:pP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ořešák královský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pl-PL" sz="2000" dirty="0" smtClean="0"/>
              <a:t>TOMAN, Jan. </a:t>
            </a:r>
            <a:r>
              <a:rPr lang="pl-PL" sz="2000" i="1" dirty="0" smtClean="0"/>
              <a:t>Přírodou krok za krokem: Rostliny</a:t>
            </a:r>
            <a:r>
              <a:rPr lang="pl-PL" sz="2000" dirty="0" smtClean="0"/>
              <a:t>. Praha: Albatros, 2001.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258</Words>
  <Application>Microsoft Office PowerPoint</Application>
  <PresentationFormat>Předvádění na obrazovce (4:3)</PresentationFormat>
  <Paragraphs>91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NAŠE DŘEVINY</vt:lpstr>
      <vt:lpstr>STROMY V PŘÍRODĚ bříza bradavičnatá</vt:lpstr>
      <vt:lpstr>habr obecný</vt:lpstr>
      <vt:lpstr>líska obecná</vt:lpstr>
      <vt:lpstr>olše lepkavá</vt:lpstr>
      <vt:lpstr>buk lesní</vt:lpstr>
      <vt:lpstr>dub letní</vt:lpstr>
      <vt:lpstr>topol osika</vt:lpstr>
      <vt:lpstr>vrba jíva</vt:lpstr>
      <vt:lpstr>lípa srdčitá</vt:lpstr>
      <vt:lpstr>javor klen</vt:lpstr>
      <vt:lpstr>jírovec maďal</vt:lpstr>
      <vt:lpstr>Utvoř dvojice:</vt:lpstr>
      <vt:lpstr>správné řešení:</vt:lpstr>
      <vt:lpstr>Dokonči věty:</vt:lpstr>
      <vt:lpstr>správné řešení:</vt:lpstr>
      <vt:lpstr>UŽITKOVÉ OVOCNÉ DŘEVINY</vt:lpstr>
      <vt:lpstr>Znáš odpověď?</vt:lpstr>
      <vt:lpstr>správné odpovědi: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10</cp:revision>
  <dcterms:created xsi:type="dcterms:W3CDTF">2013-07-16T05:52:40Z</dcterms:created>
  <dcterms:modified xsi:type="dcterms:W3CDTF">2013-07-16T07:07:50Z</dcterms:modified>
</cp:coreProperties>
</file>