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9"/>
  </p:notesMasterIdLst>
  <p:sldIdLst>
    <p:sldId id="263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prstClr val="white"/>
              </a:solidFill>
              <a:latin typeface="Tahoma" pitchFamily="32" charset="0"/>
              <a:ea typeface="MS Gothic" charset="-128"/>
            </a:endParaRPr>
          </a:p>
        </p:txBody>
      </p:sp>
      <p:sp>
        <p:nvSpPr>
          <p:cNvPr id="21506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prstClr val="white"/>
              </a:solidFill>
              <a:latin typeface="Tahoma" pitchFamily="32" charset="0"/>
              <a:ea typeface="MS Gothic" charset="-128"/>
            </a:endParaRPr>
          </a:p>
        </p:txBody>
      </p:sp>
      <p:sp>
        <p:nvSpPr>
          <p:cNvPr id="2253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prstClr val="white"/>
              </a:solidFill>
              <a:latin typeface="Tahoma" pitchFamily="32" charset="0"/>
              <a:ea typeface="MS Gothic" charset="-128"/>
            </a:endParaRPr>
          </a:p>
        </p:txBody>
      </p:sp>
      <p:sp>
        <p:nvSpPr>
          <p:cNvPr id="3481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prstClr val="white"/>
              </a:solidFill>
              <a:latin typeface="Tahoma" pitchFamily="32" charset="0"/>
              <a:ea typeface="MS Gothic" charset="-128"/>
            </a:endParaRPr>
          </a:p>
        </p:txBody>
      </p:sp>
      <p:sp>
        <p:nvSpPr>
          <p:cNvPr id="3584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prstClr val="white"/>
              </a:solidFill>
              <a:latin typeface="Tahoma" pitchFamily="32" charset="0"/>
              <a:ea typeface="MS Gothic" charset="-128"/>
            </a:endParaRPr>
          </a:p>
        </p:txBody>
      </p:sp>
      <p:sp>
        <p:nvSpPr>
          <p:cNvPr id="3789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B4A60B1-602A-43B9-8475-75E388A4AFD5}" type="datetime1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65C32E1-865B-4064-80DC-F42887D2B87C}" type="datetime1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2ED486-079B-4F57-BB29-1B4D5F826D26}" type="datetime1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9A0FAD6-E38F-4ED8-B6BB-23A081A421FE}" type="datetime1">
              <a:rPr lang="cs-CZ" smtClean="0"/>
              <a:t>17.7.2013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79AECB5-0E83-4125-B802-DF5A0C81CB7C}" type="datetime1">
              <a:rPr lang="cs-CZ" smtClean="0"/>
              <a:t>17.7.2013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F6896A0-FDD7-4D63-847C-FF40B2678BAF}" type="datetime1">
              <a:rPr lang="cs-CZ" smtClean="0"/>
              <a:t>17.7.2013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11587B8-4AC0-4FDD-BDED-DE171A0D12B8}" type="datetime1">
              <a:rPr lang="cs-CZ" smtClean="0"/>
              <a:t>17.7.2013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C304EA7-8F46-4397-A511-BB0E793F6A73}" type="datetime1">
              <a:rPr lang="cs-CZ" smtClean="0"/>
              <a:t>17.7.2013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53FF267A-6468-4FFE-A6F2-BA30B89F43D1}" type="datetime1">
              <a:rPr lang="cs-CZ" smtClean="0"/>
              <a:t>17.7.2013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5E1B41F6-7C4B-4E2B-B1F4-DBF3713EB843}" type="datetime1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A071063-6A43-46D2-90EC-9CC6FFA548DD}" type="datetime1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60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2358393"/>
              </p:ext>
            </p:extLst>
          </p:nvPr>
        </p:nvGraphicFramePr>
        <p:xfrm>
          <a:off x="1441450" y="247650"/>
          <a:ext cx="6262688" cy="6362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262079" imgH="6362331" progId="Word.Document.8">
                  <p:embed/>
                </p:oleObj>
              </mc:Choice>
              <mc:Fallback>
                <p:oleObj name="Document" r:id="rId5" imgW="6262079" imgH="6362331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41450" y="247650"/>
                        <a:ext cx="6262688" cy="6362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779416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685800" y="1997075"/>
            <a:ext cx="77724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 anchorCtr="1"/>
          <a:lstStyle/>
          <a:p>
            <a:pPr algn="ctr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Newtonovy zákony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4937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5727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  <p:pic>
        <p:nvPicPr>
          <p:cNvPr id="2050" name="Picture 2" descr="C:\Users\Kantor\AppData\Local\Microsoft\Windows\Temporary Internet Files\Content.IE5\N4DX6I9T\MC9003790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032448" cy="5911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54964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3. Newtonův zákon</a:t>
            </a:r>
            <a:b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Akce a reakce</a:t>
            </a:r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8138" indent="-338138" defTabSz="449263" fontAlgn="base">
              <a:spcBef>
                <a:spcPts val="8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Pokud první těleso působí na druhé určitou silou, pak druhé působí na první stejnou silou opačného směru.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0451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3. Newtonův zákon</a:t>
            </a:r>
            <a:b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Akce a reakce</a:t>
            </a:r>
          </a:p>
        </p:txBody>
      </p:sp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604838" indent="-604838" defTabSz="449263" fontAlgn="base">
              <a:spcBef>
                <a:spcPts val="800"/>
              </a:spcBef>
              <a:spcAft>
                <a:spcPct val="0"/>
              </a:spcAft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Vlastnosti sil akce a reakce :</a:t>
            </a:r>
          </a:p>
          <a:p>
            <a:pPr marL="604838" indent="-604838" defTabSz="449263" fontAlgn="base">
              <a:spcBef>
                <a:spcPts val="800"/>
              </a:spcBef>
              <a:spcAft>
                <a:spcPct val="0"/>
              </a:spcAft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Stejná velikost</a:t>
            </a:r>
          </a:p>
          <a:p>
            <a:pPr marL="604838" indent="-604838" defTabSz="449263" fontAlgn="base">
              <a:spcBef>
                <a:spcPts val="800"/>
              </a:spcBef>
              <a:spcAft>
                <a:spcPct val="0"/>
              </a:spcAft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Opačný směr</a:t>
            </a:r>
          </a:p>
          <a:p>
            <a:pPr marL="604838" indent="-604838" defTabSz="449263" fontAlgn="base">
              <a:spcBef>
                <a:spcPts val="800"/>
              </a:spcBef>
              <a:spcAft>
                <a:spcPct val="0"/>
              </a:spcAft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Vznikají a zanikají současně</a:t>
            </a:r>
          </a:p>
          <a:p>
            <a:pPr marL="604838" indent="-604838" defTabSz="449263" fontAlgn="base">
              <a:spcBef>
                <a:spcPts val="800"/>
              </a:spcBef>
              <a:spcAft>
                <a:spcPct val="0"/>
              </a:spcAft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Neruší se ( každá působí na jiné těleso )</a:t>
            </a:r>
          </a:p>
          <a:p>
            <a:pPr marL="604838" indent="-604838" defTabSz="449263" fontAlgn="base">
              <a:spcBef>
                <a:spcPts val="800"/>
              </a:spcBef>
              <a:spcAft>
                <a:spcPct val="0"/>
              </a:spcAft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320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6935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20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2" dur="20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3. Newtonův zákon</a:t>
            </a:r>
            <a:b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4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Akce a reakce</a:t>
            </a:r>
          </a:p>
        </p:txBody>
      </p:sp>
      <p:grpSp>
        <p:nvGrpSpPr>
          <p:cNvPr id="20482" name="Group 2"/>
          <p:cNvGrpSpPr>
            <a:grpSpLocks/>
          </p:cNvGrpSpPr>
          <p:nvPr/>
        </p:nvGrpSpPr>
        <p:grpSpPr bwMode="auto">
          <a:xfrm>
            <a:off x="0" y="1628775"/>
            <a:ext cx="8902700" cy="1811338"/>
            <a:chOff x="0" y="1026"/>
            <a:chExt cx="5608" cy="1141"/>
          </a:xfrm>
        </p:grpSpPr>
        <p:pic>
          <p:nvPicPr>
            <p:cNvPr id="20483" name="Picture 3"/>
            <p:cNvPicPr>
              <a:picLocks noChangeAspect="1" noChangeArrowheads="1"/>
            </p:cNvPicPr>
            <p:nvPr/>
          </p:nvPicPr>
          <p:blipFill>
            <a:blip r:embed="rId3"/>
            <a:srcRect l="21121" t="31798" r="7983" b="48961"/>
            <a:stretch>
              <a:fillRect/>
            </a:stretch>
          </p:blipFill>
          <p:spPr bwMode="auto">
            <a:xfrm>
              <a:off x="0" y="1026"/>
              <a:ext cx="5609" cy="114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0484" name="Text Box 4"/>
            <p:cNvSpPr txBox="1">
              <a:spLocks noChangeArrowheads="1"/>
            </p:cNvSpPr>
            <p:nvPr/>
          </p:nvSpPr>
          <p:spPr bwMode="auto">
            <a:xfrm>
              <a:off x="0" y="1026"/>
              <a:ext cx="5609" cy="114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3"/>
          <a:srcRect l="-44087" t="50493" r="6741" b="16498"/>
          <a:stretch>
            <a:fillRect/>
          </a:stretch>
        </p:blipFill>
        <p:spPr bwMode="auto">
          <a:xfrm>
            <a:off x="2627313" y="3508375"/>
            <a:ext cx="6308725" cy="3349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7541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ROJKO a kol. </a:t>
            </a:r>
            <a:r>
              <a:rPr lang="cs-CZ" i="1" dirty="0"/>
              <a:t>Fyzika kolem nás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 </a:t>
            </a:r>
            <a:r>
              <a:rPr lang="cs-CZ" dirty="0" err="1"/>
              <a:t>spol.s.r.o</a:t>
            </a:r>
            <a:r>
              <a:rPr lang="cs-CZ" dirty="0"/>
              <a:t>., 1996, ISBN 80-7381-057-7.</a:t>
            </a:r>
          </a:p>
          <a:p>
            <a:r>
              <a:rPr lang="cs-CZ" dirty="0" smtClean="0"/>
              <a:t>Kliparty </a:t>
            </a:r>
            <a:r>
              <a:rPr lang="cs-CZ" dirty="0" err="1"/>
              <a:t>office</a:t>
            </a:r>
            <a:endParaRPr lang="cs-CZ" dirty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420379"/>
      </p:ext>
    </p:extLst>
  </p:cSld>
  <p:clrMapOvr>
    <a:masterClrMapping/>
  </p:clrMapOvr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72</Words>
  <Application>Microsoft Office PowerPoint</Application>
  <PresentationFormat>Předvádění na obrazovce (4:3)</PresentationFormat>
  <Paragraphs>20</Paragraphs>
  <Slides>7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tedka</vt:lpstr>
      <vt:lpstr>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7</cp:revision>
  <dcterms:created xsi:type="dcterms:W3CDTF">2011-12-23T16:19:48Z</dcterms:created>
  <dcterms:modified xsi:type="dcterms:W3CDTF">2013-07-17T11:41:22Z</dcterms:modified>
</cp:coreProperties>
</file>