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8"/>
  </p:notesMasterIdLst>
  <p:sldIdLst>
    <p:sldId id="263" r:id="rId2"/>
    <p:sldId id="258" r:id="rId3"/>
    <p:sldId id="259" r:id="rId4"/>
    <p:sldId id="261" r:id="rId5"/>
    <p:sldId id="262" r:id="rId6"/>
    <p:sldId id="26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F92B1B-2B13-4A07-B199-ED29657A9C40}" type="datetimeFigureOut">
              <a:rPr lang="cs-CZ" smtClean="0"/>
              <a:t>17.7.2013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AE669C-0352-4411-82C2-55EDF2B49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38379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8CC2D8-E5FE-48FF-A160-1ED77D4E0171}" type="datetime1">
              <a:rPr lang="cs-CZ" smtClean="0"/>
              <a:t>17.7.2013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37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3710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6F80EBF-7D3A-4DBC-A310-9A2587C9082D}" type="datetime1">
              <a:rPr lang="cs-CZ" smtClean="0"/>
              <a:t>17.7.2013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37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4827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C44CAF3-4413-4DB1-9709-EB4A3A16DBAF}" type="datetime1">
              <a:rPr lang="cs-CZ" smtClean="0"/>
              <a:t>17.7.2013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37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6935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EB93E90-5EAF-4583-BD75-69CA9D6C0642}" type="datetime1">
              <a:rPr lang="cs-CZ" smtClean="0"/>
              <a:t>17.7.2013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37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9364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7B03785-FE03-49D1-A669-FFFEA3B0222E}" type="datetime1">
              <a:rPr lang="cs-CZ" smtClean="0"/>
              <a:t>17.7.2013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37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8808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10454B0-7E9F-43F2-ADFA-0371745C0FBB}" type="datetime1">
              <a:rPr lang="cs-CZ" smtClean="0"/>
              <a:t>17.7.2013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37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8245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22B3785-B0FF-4D0F-8900-0B980363292F}" type="datetime1">
              <a:rPr lang="cs-CZ" smtClean="0"/>
              <a:t>17.7.2013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37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1946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415CD92-633E-40F1-96D7-7F9C5D364781}" type="datetime1">
              <a:rPr lang="cs-CZ" smtClean="0"/>
              <a:t>17.7.2013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37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260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F1369D2-FB33-47AF-A5FC-7A75658A00E5}" type="datetime1">
              <a:rPr lang="cs-CZ" smtClean="0"/>
              <a:t>17.7.2013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37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4690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A74B035-4BC0-4429-A037-9A508A1A608B}" type="datetime1">
              <a:rPr lang="cs-CZ" smtClean="0"/>
              <a:t>17.7.2013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37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4702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0C361B9-DE17-46D5-98F8-CBE6B35CEC33}" type="datetime1">
              <a:rPr lang="cs-CZ" smtClean="0"/>
              <a:t>17.7.2013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37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7198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6288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5868144" y="630932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rgbClr val="FFFF00"/>
                </a:solidFill>
              </a:defRPr>
            </a:lvl1pPr>
          </a:lstStyle>
          <a:p>
            <a:r>
              <a:rPr lang="cs-CZ" smtClean="0"/>
              <a:t>VY 52 Inovace 37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7198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FFFF00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rgbClr val="FFFF0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FFFF0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FFFF0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FFFF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Microsoft_Word_97_-_2003_Document1.doc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micro.magnet.fsu.edu/primer/java/scienceopticsu/powersof10/index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png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osci.ohiou.edu/introbioslab/Bios170/diffusion/Diffusion.html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galileo.phys.virginia.edu/classes/109N/more_stuff/Applets/brownian/brownian.html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 bright="70000" contrast="-7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37</a:t>
            </a:r>
            <a:endParaRPr lang="cs-CZ"/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751624"/>
              </p:ext>
            </p:extLst>
          </p:nvPr>
        </p:nvGraphicFramePr>
        <p:xfrm>
          <a:off x="1441450" y="206375"/>
          <a:ext cx="6262688" cy="6445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Document" r:id="rId5" imgW="6262079" imgH="6445984" progId="Word.Document.8">
                  <p:embed/>
                </p:oleObj>
              </mc:Choice>
              <mc:Fallback>
                <p:oleObj name="Document" r:id="rId5" imgW="6262079" imgH="6445984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41450" y="206375"/>
                        <a:ext cx="6262688" cy="6445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555177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 Box 1"/>
          <p:cNvSpPr txBox="1">
            <a:spLocks noChangeArrowheads="1"/>
          </p:cNvSpPr>
          <p:nvPr/>
        </p:nvSpPr>
        <p:spPr bwMode="auto">
          <a:xfrm>
            <a:off x="685800" y="1997075"/>
            <a:ext cx="7772400" cy="1431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b" anchorCtr="1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44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Z čeho jsou složeny látky</a:t>
            </a:r>
          </a:p>
        </p:txBody>
      </p:sp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1763688" y="378904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spcBef>
                <a:spcPts val="8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cs-CZ" sz="3200" dirty="0">
              <a:solidFill>
                <a:srgbClr val="FFCC00"/>
              </a:solidFill>
              <a:effectLst>
                <a:outerShdw blurRad="38100" dist="38100" dir="2700000" algn="tl">
                  <a:srgbClr val="C0C0C0"/>
                </a:outerShdw>
              </a:effectLst>
              <a:hlinkClick r:id="rId3"/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37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307252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1"/>
          <p:cNvSpPr txBox="1">
            <a:spLocks noChangeArrowheads="1"/>
          </p:cNvSpPr>
          <p:nvPr/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44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Atom</a:t>
            </a:r>
          </a:p>
        </p:txBody>
      </p:sp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lnSpc>
                <a:spcPts val="9263"/>
              </a:lnSpc>
              <a:spcBef>
                <a:spcPts val="800"/>
              </a:spcBef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32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Základní stavební částice</a:t>
            </a:r>
          </a:p>
          <a:p>
            <a:pPr marL="341313" indent="-341313">
              <a:lnSpc>
                <a:spcPct val="140000"/>
              </a:lnSpc>
              <a:spcBef>
                <a:spcPts val="800"/>
              </a:spcBef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32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Skládá se z atomového jádra a elektronového obalu</a:t>
            </a: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37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332134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20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1"/>
          <p:cNvSpPr txBox="1">
            <a:spLocks noChangeArrowheads="1"/>
          </p:cNvSpPr>
          <p:nvPr/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44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Složení atomu</a:t>
            </a:r>
          </a:p>
        </p:txBody>
      </p:sp>
      <p:grpSp>
        <p:nvGrpSpPr>
          <p:cNvPr id="7170" name="Group 2"/>
          <p:cNvGrpSpPr>
            <a:grpSpLocks/>
          </p:cNvGrpSpPr>
          <p:nvPr/>
        </p:nvGrpSpPr>
        <p:grpSpPr bwMode="auto">
          <a:xfrm>
            <a:off x="685800" y="2133600"/>
            <a:ext cx="7770813" cy="4570413"/>
            <a:chOff x="432" y="1344"/>
            <a:chExt cx="4895" cy="2879"/>
          </a:xfrm>
        </p:grpSpPr>
        <p:graphicFrame>
          <p:nvGraphicFramePr>
            <p:cNvPr id="7171" name="Object 3"/>
            <p:cNvGraphicFramePr>
              <a:graphicFrameLocks noChangeAspect="1"/>
            </p:cNvGraphicFramePr>
            <p:nvPr/>
          </p:nvGraphicFramePr>
          <p:xfrm>
            <a:off x="432" y="1344"/>
            <a:ext cx="4896" cy="28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8" r:id="rId4" imgW="6523810" imgH="3839111" progId="">
                    <p:embed/>
                  </p:oleObj>
                </mc:Choice>
                <mc:Fallback>
                  <p:oleObj r:id="rId4" imgW="6523810" imgH="3839111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2" y="1344"/>
                          <a:ext cx="4896" cy="288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/>
                                <a:srcRect/>
                                <a:stretch>
                                  <a:fillRect/>
                                </a:stretch>
                              </a:blip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172" name="Text Box 4"/>
            <p:cNvSpPr txBox="1">
              <a:spLocks noChangeArrowheads="1"/>
            </p:cNvSpPr>
            <p:nvPr/>
          </p:nvSpPr>
          <p:spPr bwMode="auto">
            <a:xfrm>
              <a:off x="432" y="1344"/>
              <a:ext cx="4896" cy="288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37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665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1"/>
          <p:cNvSpPr txBox="1">
            <a:spLocks noChangeArrowheads="1"/>
          </p:cNvSpPr>
          <p:nvPr/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44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Chování atomů</a:t>
            </a: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57200" y="1428750"/>
            <a:ext cx="8229600" cy="4591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800"/>
              </a:spcBef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3200" dirty="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Atomy se pohybují neuspořádaným a neustálým pohybem</a:t>
            </a:r>
          </a:p>
          <a:p>
            <a:pPr marL="341313" indent="-341313">
              <a:spcBef>
                <a:spcPts val="800"/>
              </a:spcBef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3200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Difúze</a:t>
            </a:r>
            <a:endParaRPr lang="cs-CZ" sz="3200" dirty="0">
              <a:solidFill>
                <a:srgbClr val="FFCC00"/>
              </a:solidFill>
              <a:effectLst>
                <a:outerShdw blurRad="38100" dist="38100" dir="2700000" algn="tl">
                  <a:srgbClr val="C0C0C0"/>
                </a:outerShdw>
              </a:effectLst>
              <a:hlinkClick r:id="rId3"/>
            </a:endParaRPr>
          </a:p>
          <a:p>
            <a:pPr marL="341313" indent="-341313">
              <a:spcBef>
                <a:spcPts val="800"/>
              </a:spcBef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sz="3200" dirty="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Brownův </a:t>
            </a:r>
            <a:r>
              <a:rPr lang="cs-CZ" sz="3200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pohyb</a:t>
            </a:r>
            <a:endParaRPr lang="cs-CZ" sz="3200" dirty="0">
              <a:solidFill>
                <a:srgbClr val="FFCC00"/>
              </a:solidFill>
              <a:effectLst>
                <a:outerShdw blurRad="38100" dist="38100" dir="2700000" algn="tl">
                  <a:srgbClr val="C0C0C0"/>
                </a:outerShdw>
              </a:effectLst>
              <a:hlinkClick r:id="rId4"/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37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554917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Archív autora</a:t>
            </a:r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37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9886985"/>
      </p:ext>
    </p:extLst>
  </p:cSld>
  <p:clrMapOvr>
    <a:masterClrMapping/>
  </p:clrMapOvr>
</p:sld>
</file>

<file path=ppt/theme/theme1.xml><?xml version="1.0" encoding="utf-8"?>
<a:theme xmlns:a="http://schemas.openxmlformats.org/drawingml/2006/main" name="tedk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58</Words>
  <Application>Microsoft Office PowerPoint</Application>
  <PresentationFormat>Předvádění na obrazovce (4:3)</PresentationFormat>
  <Paragraphs>17</Paragraphs>
  <Slides>6</Slides>
  <Notes>4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tedka</vt:lpstr>
      <vt:lpstr>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Kantor</dc:creator>
  <cp:lastModifiedBy>Kantor</cp:lastModifiedBy>
  <cp:revision>7</cp:revision>
  <dcterms:created xsi:type="dcterms:W3CDTF">2011-12-23T16:19:48Z</dcterms:created>
  <dcterms:modified xsi:type="dcterms:W3CDTF">2013-07-17T11:46:15Z</dcterms:modified>
</cp:coreProperties>
</file>