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1" r:id="rId6"/>
    <p:sldId id="260" r:id="rId7"/>
    <p:sldId id="262" r:id="rId8"/>
    <p:sldId id="264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8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A5B45F-218A-4631-82C5-63E4C43D800C}" type="doc">
      <dgm:prSet loTypeId="urn:microsoft.com/office/officeart/2005/8/layout/pyramid2" loCatId="pyramid" qsTypeId="urn:microsoft.com/office/officeart/2005/8/quickstyle/simple3" qsCatId="simple" csTypeId="urn:microsoft.com/office/officeart/2005/8/colors/accent1_2" csCatId="accent1" phldr="1"/>
      <dgm:spPr/>
    </dgm:pt>
    <dgm:pt modelId="{3A8F0637-D881-4072-A2DC-45EC2CAB891B}">
      <dgm:prSet phldrT="[Text]" custT="1"/>
      <dgm:spPr/>
      <dgm:t>
        <a:bodyPr/>
        <a:lstStyle/>
        <a:p>
          <a:r>
            <a:rPr lang="cs-CZ" sz="3600" dirty="0" smtClean="0"/>
            <a:t>SOFTWARE</a:t>
          </a:r>
          <a:endParaRPr lang="cs-CZ" sz="3600" dirty="0"/>
        </a:p>
      </dgm:t>
    </dgm:pt>
    <dgm:pt modelId="{3430C4CB-9FD9-456C-A5E8-62017F6E5FC2}" type="parTrans" cxnId="{611D52D6-D6C4-49A5-96F7-6F62A9014BC7}">
      <dgm:prSet/>
      <dgm:spPr/>
      <dgm:t>
        <a:bodyPr/>
        <a:lstStyle/>
        <a:p>
          <a:endParaRPr lang="cs-CZ"/>
        </a:p>
      </dgm:t>
    </dgm:pt>
    <dgm:pt modelId="{1C3BCF5E-1A85-4CB5-B249-DC46623888A8}" type="sibTrans" cxnId="{611D52D6-D6C4-49A5-96F7-6F62A9014BC7}">
      <dgm:prSet/>
      <dgm:spPr/>
      <dgm:t>
        <a:bodyPr/>
        <a:lstStyle/>
        <a:p>
          <a:endParaRPr lang="cs-CZ"/>
        </a:p>
      </dgm:t>
    </dgm:pt>
    <dgm:pt modelId="{59966310-7EE2-41A5-9C74-278B6F755022}">
      <dgm:prSet phldrT="[Text]"/>
      <dgm:spPr/>
      <dgm:t>
        <a:bodyPr/>
        <a:lstStyle/>
        <a:p>
          <a:r>
            <a:rPr lang="cs-CZ" dirty="0" smtClean="0"/>
            <a:t>OPERAČNÍ SYSTÉM</a:t>
          </a:r>
          <a:endParaRPr lang="cs-CZ" dirty="0"/>
        </a:p>
      </dgm:t>
    </dgm:pt>
    <dgm:pt modelId="{C3C06A8C-53F5-4ECB-9367-9EDBE7D00792}" type="parTrans" cxnId="{754CD701-40DB-47C2-A08D-6AE072B0D5F6}">
      <dgm:prSet/>
      <dgm:spPr/>
      <dgm:t>
        <a:bodyPr/>
        <a:lstStyle/>
        <a:p>
          <a:endParaRPr lang="cs-CZ"/>
        </a:p>
      </dgm:t>
    </dgm:pt>
    <dgm:pt modelId="{E15E5219-122D-4914-9C3B-38181EA7A0B6}" type="sibTrans" cxnId="{754CD701-40DB-47C2-A08D-6AE072B0D5F6}">
      <dgm:prSet/>
      <dgm:spPr/>
      <dgm:t>
        <a:bodyPr/>
        <a:lstStyle/>
        <a:p>
          <a:endParaRPr lang="cs-CZ"/>
        </a:p>
      </dgm:t>
    </dgm:pt>
    <dgm:pt modelId="{7CDF3590-882A-44B5-A787-9A88AE5031AD}">
      <dgm:prSet phldrT="[Text]"/>
      <dgm:spPr/>
      <dgm:t>
        <a:bodyPr/>
        <a:lstStyle/>
        <a:p>
          <a:r>
            <a:rPr lang="cs-CZ" dirty="0" smtClean="0"/>
            <a:t>HARDWARE</a:t>
          </a:r>
          <a:endParaRPr lang="cs-CZ" dirty="0"/>
        </a:p>
      </dgm:t>
    </dgm:pt>
    <dgm:pt modelId="{8C982635-5049-4E31-83E4-058479489294}" type="parTrans" cxnId="{DE6FF320-875B-4C4B-8F5A-B4B352BFB1CF}">
      <dgm:prSet/>
      <dgm:spPr/>
      <dgm:t>
        <a:bodyPr/>
        <a:lstStyle/>
        <a:p>
          <a:endParaRPr lang="cs-CZ"/>
        </a:p>
      </dgm:t>
    </dgm:pt>
    <dgm:pt modelId="{E4508616-C81B-4579-9A9A-5D740AFFB8FD}" type="sibTrans" cxnId="{DE6FF320-875B-4C4B-8F5A-B4B352BFB1CF}">
      <dgm:prSet/>
      <dgm:spPr/>
      <dgm:t>
        <a:bodyPr/>
        <a:lstStyle/>
        <a:p>
          <a:endParaRPr lang="cs-CZ"/>
        </a:p>
      </dgm:t>
    </dgm:pt>
    <dgm:pt modelId="{7C80AA04-7B30-48ED-BEAC-D765F7213596}" type="pres">
      <dgm:prSet presAssocID="{13A5B45F-218A-4631-82C5-63E4C43D800C}" presName="compositeShape" presStyleCnt="0">
        <dgm:presLayoutVars>
          <dgm:dir/>
          <dgm:resizeHandles/>
        </dgm:presLayoutVars>
      </dgm:prSet>
      <dgm:spPr/>
    </dgm:pt>
    <dgm:pt modelId="{81A93753-675C-430D-BCE5-D5929E828A4F}" type="pres">
      <dgm:prSet presAssocID="{13A5B45F-218A-4631-82C5-63E4C43D800C}" presName="pyramid" presStyleLbl="node1" presStyleIdx="0" presStyleCnt="1"/>
      <dgm:spPr/>
    </dgm:pt>
    <dgm:pt modelId="{C08F9A3A-CA2F-4782-949B-B5A2CFDCC8F8}" type="pres">
      <dgm:prSet presAssocID="{13A5B45F-218A-4631-82C5-63E4C43D800C}" presName="theList" presStyleCnt="0"/>
      <dgm:spPr/>
    </dgm:pt>
    <dgm:pt modelId="{B3BDE9E2-98F0-46BD-BEAF-3954A9AF60F0}" type="pres">
      <dgm:prSet presAssocID="{3A8F0637-D881-4072-A2DC-45EC2CAB891B}" presName="aNode" presStyleLbl="fgAcc1" presStyleIdx="0" presStyleCnt="3">
        <dgm:presLayoutVars>
          <dgm:bulletEnabled val="1"/>
        </dgm:presLayoutVars>
      </dgm:prSet>
      <dgm:spPr/>
    </dgm:pt>
    <dgm:pt modelId="{48ACD01F-B3AC-429E-889C-14EF6088C451}" type="pres">
      <dgm:prSet presAssocID="{3A8F0637-D881-4072-A2DC-45EC2CAB891B}" presName="aSpace" presStyleCnt="0"/>
      <dgm:spPr/>
    </dgm:pt>
    <dgm:pt modelId="{3C92EEB2-0660-4211-A970-B4E9F4392086}" type="pres">
      <dgm:prSet presAssocID="{59966310-7EE2-41A5-9C74-278B6F755022}" presName="aNode" presStyleLbl="fgAcc1" presStyleIdx="1" presStyleCnt="3">
        <dgm:presLayoutVars>
          <dgm:bulletEnabled val="1"/>
        </dgm:presLayoutVars>
      </dgm:prSet>
      <dgm:spPr/>
    </dgm:pt>
    <dgm:pt modelId="{FA215E66-60A7-40B5-AF1A-32E12664E3A8}" type="pres">
      <dgm:prSet presAssocID="{59966310-7EE2-41A5-9C74-278B6F755022}" presName="aSpace" presStyleCnt="0"/>
      <dgm:spPr/>
    </dgm:pt>
    <dgm:pt modelId="{F8E894F6-6D7C-4046-BA75-C8CDC6167201}" type="pres">
      <dgm:prSet presAssocID="{7CDF3590-882A-44B5-A787-9A88AE5031AD}" presName="aNode" presStyleLbl="fgAcc1" presStyleIdx="2" presStyleCnt="3">
        <dgm:presLayoutVars>
          <dgm:bulletEnabled val="1"/>
        </dgm:presLayoutVars>
      </dgm:prSet>
      <dgm:spPr/>
    </dgm:pt>
    <dgm:pt modelId="{51429D1B-C3EB-432D-A4C7-588EE0E60637}" type="pres">
      <dgm:prSet presAssocID="{7CDF3590-882A-44B5-A787-9A88AE5031AD}" presName="aSpace" presStyleCnt="0"/>
      <dgm:spPr/>
    </dgm:pt>
  </dgm:ptLst>
  <dgm:cxnLst>
    <dgm:cxn modelId="{DE6FF320-875B-4C4B-8F5A-B4B352BFB1CF}" srcId="{13A5B45F-218A-4631-82C5-63E4C43D800C}" destId="{7CDF3590-882A-44B5-A787-9A88AE5031AD}" srcOrd="2" destOrd="0" parTransId="{8C982635-5049-4E31-83E4-058479489294}" sibTransId="{E4508616-C81B-4579-9A9A-5D740AFFB8FD}"/>
    <dgm:cxn modelId="{611D52D6-D6C4-49A5-96F7-6F62A9014BC7}" srcId="{13A5B45F-218A-4631-82C5-63E4C43D800C}" destId="{3A8F0637-D881-4072-A2DC-45EC2CAB891B}" srcOrd="0" destOrd="0" parTransId="{3430C4CB-9FD9-456C-A5E8-62017F6E5FC2}" sibTransId="{1C3BCF5E-1A85-4CB5-B249-DC46623888A8}"/>
    <dgm:cxn modelId="{946A8203-F845-4B7E-BDBE-C7361D200626}" type="presOf" srcId="{59966310-7EE2-41A5-9C74-278B6F755022}" destId="{3C92EEB2-0660-4211-A970-B4E9F4392086}" srcOrd="0" destOrd="0" presId="urn:microsoft.com/office/officeart/2005/8/layout/pyramid2"/>
    <dgm:cxn modelId="{754CD701-40DB-47C2-A08D-6AE072B0D5F6}" srcId="{13A5B45F-218A-4631-82C5-63E4C43D800C}" destId="{59966310-7EE2-41A5-9C74-278B6F755022}" srcOrd="1" destOrd="0" parTransId="{C3C06A8C-53F5-4ECB-9367-9EDBE7D00792}" sibTransId="{E15E5219-122D-4914-9C3B-38181EA7A0B6}"/>
    <dgm:cxn modelId="{E6886C25-8ED9-4515-B180-DEDAE58F05A3}" type="presOf" srcId="{13A5B45F-218A-4631-82C5-63E4C43D800C}" destId="{7C80AA04-7B30-48ED-BEAC-D765F7213596}" srcOrd="0" destOrd="0" presId="urn:microsoft.com/office/officeart/2005/8/layout/pyramid2"/>
    <dgm:cxn modelId="{057C534C-FEF7-4C01-B915-BE06B11D087C}" type="presOf" srcId="{7CDF3590-882A-44B5-A787-9A88AE5031AD}" destId="{F8E894F6-6D7C-4046-BA75-C8CDC6167201}" srcOrd="0" destOrd="0" presId="urn:microsoft.com/office/officeart/2005/8/layout/pyramid2"/>
    <dgm:cxn modelId="{A6D66CBF-3293-424F-802D-EB15E888BDE2}" type="presOf" srcId="{3A8F0637-D881-4072-A2DC-45EC2CAB891B}" destId="{B3BDE9E2-98F0-46BD-BEAF-3954A9AF60F0}" srcOrd="0" destOrd="0" presId="urn:microsoft.com/office/officeart/2005/8/layout/pyramid2"/>
    <dgm:cxn modelId="{E12C1DF9-7B71-4341-9BB9-E4C4EEF24529}" type="presParOf" srcId="{7C80AA04-7B30-48ED-BEAC-D765F7213596}" destId="{81A93753-675C-430D-BCE5-D5929E828A4F}" srcOrd="0" destOrd="0" presId="urn:microsoft.com/office/officeart/2005/8/layout/pyramid2"/>
    <dgm:cxn modelId="{A444F11B-25E2-4163-9FA7-C1B14F5925B6}" type="presParOf" srcId="{7C80AA04-7B30-48ED-BEAC-D765F7213596}" destId="{C08F9A3A-CA2F-4782-949B-B5A2CFDCC8F8}" srcOrd="1" destOrd="0" presId="urn:microsoft.com/office/officeart/2005/8/layout/pyramid2"/>
    <dgm:cxn modelId="{6E2B5BE0-BD46-4C49-9404-35D96304CD1C}" type="presParOf" srcId="{C08F9A3A-CA2F-4782-949B-B5A2CFDCC8F8}" destId="{B3BDE9E2-98F0-46BD-BEAF-3954A9AF60F0}" srcOrd="0" destOrd="0" presId="urn:microsoft.com/office/officeart/2005/8/layout/pyramid2"/>
    <dgm:cxn modelId="{D6009A02-DFAA-4A9D-8191-7C79D619F768}" type="presParOf" srcId="{C08F9A3A-CA2F-4782-949B-B5A2CFDCC8F8}" destId="{48ACD01F-B3AC-429E-889C-14EF6088C451}" srcOrd="1" destOrd="0" presId="urn:microsoft.com/office/officeart/2005/8/layout/pyramid2"/>
    <dgm:cxn modelId="{0906774D-817B-4B01-93B4-7AF537920FFC}" type="presParOf" srcId="{C08F9A3A-CA2F-4782-949B-B5A2CFDCC8F8}" destId="{3C92EEB2-0660-4211-A970-B4E9F4392086}" srcOrd="2" destOrd="0" presId="urn:microsoft.com/office/officeart/2005/8/layout/pyramid2"/>
    <dgm:cxn modelId="{F56ABDA6-F1BB-48D2-8F89-A0DEB6C006D8}" type="presParOf" srcId="{C08F9A3A-CA2F-4782-949B-B5A2CFDCC8F8}" destId="{FA215E66-60A7-40B5-AF1A-32E12664E3A8}" srcOrd="3" destOrd="0" presId="urn:microsoft.com/office/officeart/2005/8/layout/pyramid2"/>
    <dgm:cxn modelId="{D3DAA059-64A1-40A9-B174-D86FF8830196}" type="presParOf" srcId="{C08F9A3A-CA2F-4782-949B-B5A2CFDCC8F8}" destId="{F8E894F6-6D7C-4046-BA75-C8CDC6167201}" srcOrd="4" destOrd="0" presId="urn:microsoft.com/office/officeart/2005/8/layout/pyramid2"/>
    <dgm:cxn modelId="{9AC677BE-AA56-43DF-BE57-D05BBB611DF5}" type="presParOf" srcId="{C08F9A3A-CA2F-4782-949B-B5A2CFDCC8F8}" destId="{51429D1B-C3EB-432D-A4C7-588EE0E6063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A93753-675C-430D-BCE5-D5929E828A4F}">
      <dsp:nvSpPr>
        <dsp:cNvPr id="0" name=""/>
        <dsp:cNvSpPr/>
      </dsp:nvSpPr>
      <dsp:spPr>
        <a:xfrm>
          <a:off x="1512371" y="0"/>
          <a:ext cx="4525963" cy="4525963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3BDE9E2-98F0-46BD-BEAF-3954A9AF60F0}">
      <dsp:nvSpPr>
        <dsp:cNvPr id="0" name=""/>
        <dsp:cNvSpPr/>
      </dsp:nvSpPr>
      <dsp:spPr>
        <a:xfrm>
          <a:off x="3775352" y="455027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SOFTWARE</a:t>
          </a:r>
          <a:endParaRPr lang="cs-CZ" sz="3600" kern="1200" dirty="0"/>
        </a:p>
      </dsp:txBody>
      <dsp:txXfrm>
        <a:off x="3827652" y="507327"/>
        <a:ext cx="2837275" cy="966780"/>
      </dsp:txXfrm>
    </dsp:sp>
    <dsp:sp modelId="{3C92EEB2-0660-4211-A970-B4E9F4392086}">
      <dsp:nvSpPr>
        <dsp:cNvPr id="0" name=""/>
        <dsp:cNvSpPr/>
      </dsp:nvSpPr>
      <dsp:spPr>
        <a:xfrm>
          <a:off x="3775352" y="1660330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OPERAČNÍ SYSTÉM</a:t>
          </a:r>
          <a:endParaRPr lang="cs-CZ" sz="2700" kern="1200" dirty="0"/>
        </a:p>
      </dsp:txBody>
      <dsp:txXfrm>
        <a:off x="3827652" y="1712630"/>
        <a:ext cx="2837275" cy="966780"/>
      </dsp:txXfrm>
    </dsp:sp>
    <dsp:sp modelId="{F8E894F6-6D7C-4046-BA75-C8CDC6167201}">
      <dsp:nvSpPr>
        <dsp:cNvPr id="0" name=""/>
        <dsp:cNvSpPr/>
      </dsp:nvSpPr>
      <dsp:spPr>
        <a:xfrm>
          <a:off x="3775352" y="2865632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HARDWARE</a:t>
          </a:r>
          <a:endParaRPr lang="cs-CZ" sz="2700" kern="1200" dirty="0"/>
        </a:p>
      </dsp:txBody>
      <dsp:txXfrm>
        <a:off x="3827652" y="2917932"/>
        <a:ext cx="2837275" cy="9667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85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672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7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20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934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96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32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116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426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122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89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2FD2A-6F34-454B-A1C6-8EEC0C0B7E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F67A4-A0D8-40E0-8484-AA179B4124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368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410592"/>
              </p:ext>
            </p:extLst>
          </p:nvPr>
        </p:nvGraphicFramePr>
        <p:xfrm>
          <a:off x="1331913" y="3933825"/>
          <a:ext cx="6477000" cy="151130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VY_32_INOVACE_INF_06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Operační systémy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Informatika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seznámí s operačním systémem a jeho činností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961195"/>
              </p:ext>
            </p:extLst>
          </p:nvPr>
        </p:nvGraphicFramePr>
        <p:xfrm>
          <a:off x="1303020" y="1988840"/>
          <a:ext cx="6472555" cy="1645920"/>
        </p:xfrm>
        <a:graphic>
          <a:graphicData uri="http://schemas.openxmlformats.org/drawingml/2006/table">
            <a:tbl>
              <a:tblPr firstRow="1" firstCol="1" bandRow="1"/>
              <a:tblGrid>
                <a:gridCol w="1910715"/>
                <a:gridCol w="456184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Základní škola Šumvald, okres Olomouc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CZ.1.07/1.4.00/21.2534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Název šablony klíčové aktivity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Číslo šablony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III/2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Vzdělávací oblast/obor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Informační a komunikační technologie/ Informační a komunikační technologie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Tematický okruh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Software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Označení sady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VY_32_INOVACE_INF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0306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OPERAČNÍ SYSTÉMY - OS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Informatika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006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Závislost vrstev v počítači 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885666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575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OS provádí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dirty="0" smtClean="0"/>
              <a:t>Organizuje přístup a využívání zdrojů počítače</a:t>
            </a:r>
          </a:p>
          <a:p>
            <a:r>
              <a:rPr lang="cs-CZ" dirty="0" smtClean="0"/>
              <a:t>Zajišťuje vstup a výstup dat</a:t>
            </a:r>
          </a:p>
          <a:p>
            <a:r>
              <a:rPr lang="cs-CZ" dirty="0" smtClean="0"/>
              <a:t>Komunikuje s uživatelem</a:t>
            </a:r>
          </a:p>
          <a:p>
            <a:r>
              <a:rPr lang="cs-CZ" dirty="0" smtClean="0"/>
              <a:t>Reaguje na chyby</a:t>
            </a:r>
          </a:p>
          <a:p>
            <a:r>
              <a:rPr lang="cs-CZ" dirty="0" smtClean="0"/>
              <a:t>Ovládá externí zařízení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Operační systém je první program, který si počítač zavádí do paměti a spouští, aby mohl  pracovat.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057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MS DOS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MS DOS – pracoval v textovém režimu, nemohlo se využívat grafické rozhraní, pracovalo se s příkazovou řádkou.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894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PLOCHA MS DOS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340768"/>
            <a:ext cx="6120680" cy="5127912"/>
          </a:xfrm>
        </p:spPr>
      </p:pic>
    </p:spTree>
    <p:extLst>
      <p:ext uri="{BB962C8B-B14F-4D97-AF65-F5344CB8AC3E}">
        <p14:creationId xmlns:p14="http://schemas.microsoft.com/office/powerpoint/2010/main" val="38721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MS Windows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Nahradily DOS a staly se nejoblíbenějším OS díky grafickému rozhraní a jednoduchosti ovládání</a:t>
            </a:r>
          </a:p>
          <a:p>
            <a:endParaRPr lang="cs-CZ" dirty="0" smtClean="0"/>
          </a:p>
          <a:p>
            <a:r>
              <a:rPr lang="cs-CZ" dirty="0" smtClean="0"/>
              <a:t>Windows 95, 98</a:t>
            </a:r>
          </a:p>
          <a:p>
            <a:r>
              <a:rPr lang="cs-CZ" dirty="0" smtClean="0"/>
              <a:t>Windows 2000</a:t>
            </a:r>
          </a:p>
          <a:p>
            <a:r>
              <a:rPr lang="cs-CZ" dirty="0" smtClean="0"/>
              <a:t>Windows XP (v roce 2014 končí podpora)</a:t>
            </a:r>
          </a:p>
          <a:p>
            <a:r>
              <a:rPr lang="cs-CZ" dirty="0" smtClean="0"/>
              <a:t>Windows 7</a:t>
            </a:r>
          </a:p>
          <a:p>
            <a:r>
              <a:rPr lang="cs-CZ" dirty="0" smtClean="0"/>
              <a:t>Windows 8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719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PLOCHA WINDOWS 7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44144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LINUX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Velmi stabilní</a:t>
            </a:r>
          </a:p>
          <a:p>
            <a:r>
              <a:rPr lang="cs-CZ" dirty="0" smtClean="0"/>
              <a:t>Otevřený</a:t>
            </a:r>
          </a:p>
          <a:p>
            <a:r>
              <a:rPr lang="cs-CZ" dirty="0" smtClean="0"/>
              <a:t>Přizpůsobivý</a:t>
            </a:r>
          </a:p>
          <a:p>
            <a:r>
              <a:rPr lang="cs-CZ" dirty="0" smtClean="0"/>
              <a:t>Spoluvytváří ho lidé z celého světa</a:t>
            </a:r>
          </a:p>
          <a:p>
            <a:r>
              <a:rPr lang="cs-CZ" dirty="0" smtClean="0"/>
              <a:t>Zadarmo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83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Pavel Navrátil, S počítačem na základní škole, 2. vydání, </a:t>
            </a:r>
            <a:r>
              <a:rPr lang="cs-CZ" dirty="0" err="1" smtClean="0"/>
              <a:t>Computer</a:t>
            </a:r>
            <a:r>
              <a:rPr lang="cs-CZ" dirty="0" smtClean="0"/>
              <a:t> Media 2002, ISBN: 80 – 902815 – 6 - 7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Galerie prostředků Microsoft Office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</a:t>
            </a:r>
            <a:r>
              <a:rPr lang="cs-CZ" dirty="0" smtClean="0"/>
              <a:t>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729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236</Words>
  <Application>Microsoft Office PowerPoint</Application>
  <PresentationFormat>Předvádění na obrazovce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OPERAČNÍ SYSTÉMY - OS</vt:lpstr>
      <vt:lpstr>Závislost vrstev v počítači </vt:lpstr>
      <vt:lpstr>Co OS provádí</vt:lpstr>
      <vt:lpstr>MS DOS</vt:lpstr>
      <vt:lpstr>PLOCHA MS DOS</vt:lpstr>
      <vt:lpstr>MS Windows</vt:lpstr>
      <vt:lpstr>PLOCHA WINDOWS 7</vt:lpstr>
      <vt:lpstr>LINUX</vt:lpstr>
      <vt:lpstr>ZDROJE A LITERATURA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8</cp:revision>
  <dcterms:created xsi:type="dcterms:W3CDTF">2013-06-04T19:17:42Z</dcterms:created>
  <dcterms:modified xsi:type="dcterms:W3CDTF">2013-06-04T22:09:06Z</dcterms:modified>
</cp:coreProperties>
</file>