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553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079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489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094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430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558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875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833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090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091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DE77B-1879-4C19-8B0A-B6AE32EF84C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0084E-0C59-4C82-ACE5-62FBA7C736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665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030045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smtClean="0">
                          <a:effectLst/>
                          <a:latin typeface="Times New Roman"/>
                          <a:ea typeface="Times New Roman"/>
                        </a:rPr>
                        <a:t>VY_32_INOVACE_INF_07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Ovládací panely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základními vlastnostmi OS MS Windows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1295992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Software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147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OVLÁDACÍ PANELY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53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412777"/>
            <a:ext cx="3912432" cy="1224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265008"/>
            <a:ext cx="4080452" cy="12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69160"/>
            <a:ext cx="4692013" cy="1312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378458"/>
              </p:ext>
            </p:extLst>
          </p:nvPr>
        </p:nvGraphicFramePr>
        <p:xfrm>
          <a:off x="383533" y="548680"/>
          <a:ext cx="8280920" cy="58916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Zobrazí okno, v němž můžeme měnit aktuální datum, čas,</a:t>
                      </a:r>
                      <a:r>
                        <a:rPr lang="cs-CZ" sz="2400" baseline="0" dirty="0" smtClean="0"/>
                        <a:t> určit časové pásmo a zvolit automatický přechod času z normálního na letní čas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Objekt klávesnice je určen pro nastavení všech parametrů,</a:t>
                      </a:r>
                      <a:r>
                        <a:rPr lang="cs-CZ" sz="2400" baseline="0" dirty="0" smtClean="0"/>
                        <a:t> jež se ke klávesnici vztahují (národní prostředí)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Nastavuje se výchozí stránka, úroveň bezpečnosti  navštěvovaných stránek, způsob tisku stránek, zobrazování panelu nástrojů atd.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500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98" y="2708919"/>
            <a:ext cx="4441018" cy="1214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34" y="980728"/>
            <a:ext cx="3542118" cy="929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34" y="4437112"/>
            <a:ext cx="4392488" cy="1011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396031"/>
              </p:ext>
            </p:extLst>
          </p:nvPr>
        </p:nvGraphicFramePr>
        <p:xfrm>
          <a:off x="467544" y="787909"/>
          <a:ext cx="8280920" cy="55259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Okno Windows, ve kterém můžeme nastavit myš pro leváka nebo praváka, rychlost poklepání a rychlost ukazatele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Velmi</a:t>
                      </a:r>
                      <a:r>
                        <a:rPr lang="cs-CZ" sz="2400" baseline="0" dirty="0" smtClean="0"/>
                        <a:t> důležité okno, s jehož pomocí můžeme měnit nastavení, kontrolovat správnou instalaci programů a jejich odstranění – </a:t>
                      </a:r>
                      <a:r>
                        <a:rPr lang="cs-CZ" sz="2400" baseline="0" dirty="0" err="1" smtClean="0"/>
                        <a:t>odinstalaci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Všechny typy písma jsou shromážděny v této složce, pokud</a:t>
                      </a:r>
                      <a:r>
                        <a:rPr lang="cs-CZ" sz="2400" baseline="0" dirty="0" smtClean="0"/>
                        <a:t> si nevíme rady s typem písma, zde si je můžeme prohlédnout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49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08767"/>
            <a:ext cx="4596334" cy="1193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10" y="2731960"/>
            <a:ext cx="3024336" cy="1250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55" y="4365104"/>
            <a:ext cx="2624645" cy="1250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206931"/>
              </p:ext>
            </p:extLst>
          </p:nvPr>
        </p:nvGraphicFramePr>
        <p:xfrm>
          <a:off x="323528" y="764704"/>
          <a:ext cx="8280920" cy="55259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/>
                        <a:t>Okno, které zobrazuje všechna technická zařízení a tiskárny, která jsou nebo byla připojena k tomuto</a:t>
                      </a:r>
                      <a:r>
                        <a:rPr lang="cs-CZ" sz="2000" baseline="0" dirty="0" smtClean="0"/>
                        <a:t> počítači. Je zde jednoduchý průvodce, kterým můžeme tiskárnu správně nakonfigurovat.</a:t>
                      </a:r>
                      <a:endParaRPr lang="cs-CZ" sz="20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/>
                        <a:t>Upraví se vzhled obrazovky, její rozlišení, barevné </a:t>
                      </a:r>
                      <a:r>
                        <a:rPr lang="cs-CZ" sz="2000" dirty="0" err="1" smtClean="0"/>
                        <a:t>schema</a:t>
                      </a:r>
                      <a:r>
                        <a:rPr lang="cs-CZ" sz="2000" dirty="0" smtClean="0"/>
                        <a:t>  a vhodné pozadí na ploše počítače</a:t>
                      </a:r>
                      <a:endParaRPr lang="cs-CZ" sz="20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/>
                        <a:t>Nastavují se zvukové parametry pro výstup do sluchátek nebo reproduktorů a pro vstup na mikrofon.</a:t>
                      </a:r>
                    </a:p>
                    <a:p>
                      <a:pPr algn="just"/>
                      <a:r>
                        <a:rPr lang="cs-CZ" sz="2000" dirty="0" smtClean="0"/>
                        <a:t>Umožňuje také nastavit různé typy zvukových událostí ve Windows</a:t>
                      </a:r>
                      <a:endParaRPr lang="cs-CZ" sz="20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2963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45" y="2420887"/>
            <a:ext cx="4160966" cy="986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11" y="980728"/>
            <a:ext cx="3500215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27" y="3861048"/>
            <a:ext cx="2457330" cy="1053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843374"/>
              </p:ext>
            </p:extLst>
          </p:nvPr>
        </p:nvGraphicFramePr>
        <p:xfrm>
          <a:off x="395536" y="370118"/>
          <a:ext cx="8280920" cy="58916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Nastavuje se národní</a:t>
                      </a:r>
                      <a:r>
                        <a:rPr lang="cs-CZ" sz="2400" baseline="0" dirty="0" smtClean="0"/>
                        <a:t> jazykové prostředí, formát kalendářního data, jazyk klávesnice atd.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Velmi důležité okno umožňující nastavit ochranné prvky Windows, spouštět a zastavovat různé služby a dovoluje pohodlnou správu počítače.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685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Podává</a:t>
                      </a:r>
                      <a:r>
                        <a:rPr lang="cs-CZ" sz="2400" baseline="0" dirty="0" smtClean="0"/>
                        <a:t> ucelený přehled o vazbách a typech instalovaných komponentů, informuje o názvu počítače, operačním systému, velikosti nainstalované paměti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687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5057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364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OVLÁDACÍ PANELY </vt:lpstr>
      <vt:lpstr>Prezentace aplikace PowerPoint</vt:lpstr>
      <vt:lpstr>Prezentace aplikace PowerPoint</vt:lpstr>
      <vt:lpstr>Prezentace aplikace PowerPoint</vt:lpstr>
      <vt:lpstr>Prezentace aplikace PowerPoint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8</cp:revision>
  <dcterms:created xsi:type="dcterms:W3CDTF">2013-06-10T07:08:14Z</dcterms:created>
  <dcterms:modified xsi:type="dcterms:W3CDTF">2013-06-10T12:02:04Z</dcterms:modified>
</cp:coreProperties>
</file>