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2739AE8-467B-4D48-B48B-976A5FA53292}"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1837335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739AE8-467B-4D48-B48B-976A5FA53292}"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319256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2739AE8-467B-4D48-B48B-976A5FA53292}"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84475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2739AE8-467B-4D48-B48B-976A5FA53292}"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2537927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2739AE8-467B-4D48-B48B-976A5FA53292}" type="datetimeFigureOut">
              <a:rPr lang="cs-CZ" smtClean="0"/>
              <a:t>4.6.2013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161316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2739AE8-467B-4D48-B48B-976A5FA53292}" type="datetimeFigureOut">
              <a:rPr lang="cs-CZ" smtClean="0"/>
              <a:t>4.6.2013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2185631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2739AE8-467B-4D48-B48B-976A5FA53292}" type="datetimeFigureOut">
              <a:rPr lang="cs-CZ" smtClean="0"/>
              <a:t>4.6.2013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2258077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739AE8-467B-4D48-B48B-976A5FA53292}"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3438986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2739AE8-467B-4D48-B48B-976A5FA53292}"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1729926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739AE8-467B-4D48-B48B-976A5FA53292}"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32766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2739AE8-467B-4D48-B48B-976A5FA53292}"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390CB8-29F1-4EA5-88A8-0497D4005D97}" type="slidenum">
              <a:rPr lang="cs-CZ" smtClean="0"/>
              <a:t>‹#›</a:t>
            </a:fld>
            <a:endParaRPr lang="cs-CZ"/>
          </a:p>
        </p:txBody>
      </p:sp>
    </p:spTree>
    <p:extLst>
      <p:ext uri="{BB962C8B-B14F-4D97-AF65-F5344CB8AC3E}">
        <p14:creationId xmlns:p14="http://schemas.microsoft.com/office/powerpoint/2010/main" val="4033776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EFD1"/>
            </a:gs>
            <a:gs pos="64999">
              <a:srgbClr val="F0EBD5"/>
            </a:gs>
            <a:gs pos="100000">
              <a:srgbClr val="D1C39F"/>
            </a:gs>
          </a:gsLst>
          <a:lin ang="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739AE8-467B-4D48-B48B-976A5FA53292}" type="datetimeFigureOut">
              <a:rPr lang="cs-CZ" smtClean="0"/>
              <a:t>4.6.2013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90CB8-29F1-4EA5-88A8-0497D4005D97}" type="slidenum">
              <a:rPr lang="cs-CZ" smtClean="0"/>
              <a:t>‹#›</a:t>
            </a:fld>
            <a:endParaRPr lang="cs-CZ"/>
          </a:p>
        </p:txBody>
      </p:sp>
    </p:spTree>
    <p:extLst>
      <p:ext uri="{BB962C8B-B14F-4D97-AF65-F5344CB8AC3E}">
        <p14:creationId xmlns:p14="http://schemas.microsoft.com/office/powerpoint/2010/main" val="898527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2"/>
          <a:srcRect/>
          <a:stretch>
            <a:fillRect/>
          </a:stretch>
        </p:blipFill>
        <p:spPr bwMode="auto">
          <a:xfrm>
            <a:off x="1692275" y="115888"/>
            <a:ext cx="6083300" cy="1485900"/>
          </a:xfrm>
          <a:prstGeom prst="rect">
            <a:avLst/>
          </a:prstGeom>
          <a:solidFill>
            <a:srgbClr val="FFFFFF"/>
          </a:solidFill>
          <a:ln w="9525">
            <a:noFill/>
            <a:miter lim="800000"/>
            <a:headEnd/>
            <a:tailEnd/>
          </a:ln>
        </p:spPr>
      </p:pic>
      <p:graphicFrame>
        <p:nvGraphicFramePr>
          <p:cNvPr id="13374" name="Group 62"/>
          <p:cNvGraphicFramePr>
            <a:graphicFrameLocks noGrp="1"/>
          </p:cNvGraphicFramePr>
          <p:nvPr>
            <p:extLst>
              <p:ext uri="{D42A27DB-BD31-4B8C-83A1-F6EECF244321}">
                <p14:modId xmlns:p14="http://schemas.microsoft.com/office/powerpoint/2010/main" val="2928433500"/>
              </p:ext>
            </p:extLst>
          </p:nvPr>
        </p:nvGraphicFramePr>
        <p:xfrm>
          <a:off x="1331913" y="3933825"/>
          <a:ext cx="6477000" cy="1661160"/>
        </p:xfrm>
        <a:graphic>
          <a:graphicData uri="http://schemas.openxmlformats.org/drawingml/2006/table">
            <a:tbl>
              <a:tblPr/>
              <a:tblGrid>
                <a:gridCol w="1871935"/>
                <a:gridCol w="4605065"/>
              </a:tblGrid>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Označení materiálu</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200" b="1" dirty="0" smtClean="0">
                          <a:effectLst/>
                          <a:latin typeface="Times New Roman"/>
                          <a:ea typeface="Times New Roman"/>
                        </a:rPr>
                        <a:t>VY_32_INOVACE_INF_08</a:t>
                      </a:r>
                      <a:endParaRPr lang="cs-CZ" sz="1200" dirty="0" smtClean="0">
                        <a:effectLst/>
                        <a:latin typeface="Times New Roman"/>
                        <a:ea typeface="Times New Roman"/>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Název materiálu</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Práce s okny I</a:t>
                      </a:r>
                      <a:endParaRPr kumimoji="0" lang="cs-CZ" sz="12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Autor</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Mgr. Radomil Kryl</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Typ aplikace</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Prezentace </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Ročník</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kern="1200" cap="none" normalizeH="0" baseline="0" dirty="0" smtClean="0">
                          <a:ln>
                            <a:noFill/>
                          </a:ln>
                          <a:solidFill>
                            <a:schemeClr val="tx1"/>
                          </a:solidFill>
                          <a:effectLst/>
                          <a:latin typeface="Times New Roman" pitchFamily="18" charset="0"/>
                          <a:ea typeface="+mn-ea"/>
                          <a:cs typeface="Times New Roman" pitchFamily="18" charset="0"/>
                        </a:rPr>
                        <a:t>5.</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Předmět</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Informatika</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Anotace</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Žáci se seznámí s přesunutím, minimalizací, změnou velikosti, zavřením okna</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 name="Tabulka 3"/>
          <p:cNvGraphicFramePr>
            <a:graphicFrameLocks noGrp="1"/>
          </p:cNvGraphicFramePr>
          <p:nvPr>
            <p:extLst>
              <p:ext uri="{D42A27DB-BD31-4B8C-83A1-F6EECF244321}">
                <p14:modId xmlns:p14="http://schemas.microsoft.com/office/powerpoint/2010/main" val="2267455046"/>
              </p:ext>
            </p:extLst>
          </p:nvPr>
        </p:nvGraphicFramePr>
        <p:xfrm>
          <a:off x="1303020" y="1988840"/>
          <a:ext cx="6472555" cy="1645920"/>
        </p:xfrm>
        <a:graphic>
          <a:graphicData uri="http://schemas.openxmlformats.org/drawingml/2006/table">
            <a:tbl>
              <a:tblPr firstRow="1" firstCol="1" bandRow="1"/>
              <a:tblGrid>
                <a:gridCol w="1910715"/>
                <a:gridCol w="4561840"/>
              </a:tblGrid>
              <a:tr h="0">
                <a:tc>
                  <a:txBody>
                    <a:bodyPr/>
                    <a:lstStyle/>
                    <a:p>
                      <a:pPr>
                        <a:spcAft>
                          <a:spcPts val="0"/>
                        </a:spcAft>
                      </a:pPr>
                      <a:r>
                        <a:rPr lang="cs-CZ" sz="1200" b="1" dirty="0">
                          <a:effectLst/>
                          <a:latin typeface="Times New Roman"/>
                          <a:ea typeface="Times New Roman"/>
                        </a:rPr>
                        <a:t>Název školy</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a:effectLst/>
                          <a:latin typeface="Times New Roman"/>
                          <a:ea typeface="Times New Roman"/>
                        </a:rPr>
                        <a:t>Základní škola Šumvald, okres Olomouc</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dirty="0">
                          <a:effectLst/>
                          <a:latin typeface="Times New Roman"/>
                          <a:ea typeface="Times New Roman"/>
                        </a:rPr>
                        <a:t>Číslo projektu</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CZ.1.07/1.4.00/21.2534</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Název šablony klíčové aktivity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Inovace a zkvalitnění výuky prostřednictvím ICT</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Číslo šablony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III/2</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Vzdělávací oblast/obor</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Informační a komunikační technologie/ Informační a komunikační technologie</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Tematický okruh</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Software</a:t>
                      </a:r>
                      <a:endParaRPr lang="cs-CZ" sz="1200" b="1"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Označení sady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VY_32_INOVACE_INF</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655559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PRÁCE S OKNY I</a:t>
            </a:r>
            <a:endParaRPr lang="cs-CZ" dirty="0"/>
          </a:p>
        </p:txBody>
      </p:sp>
      <p:sp>
        <p:nvSpPr>
          <p:cNvPr id="3" name="Podnadpis 2"/>
          <p:cNvSpPr>
            <a:spLocks noGrp="1"/>
          </p:cNvSpPr>
          <p:nvPr>
            <p:ph type="subTitle" idx="1"/>
          </p:nvPr>
        </p:nvSpPr>
        <p:spPr/>
        <p:txBody>
          <a:bodyPr/>
          <a:lstStyle/>
          <a:p>
            <a:r>
              <a:rPr lang="cs-CZ" dirty="0" smtClean="0"/>
              <a:t>Informatika 5. ročník</a:t>
            </a:r>
            <a:endParaRPr lang="cs-CZ" dirty="0"/>
          </a:p>
        </p:txBody>
      </p:sp>
    </p:spTree>
    <p:extLst>
      <p:ext uri="{BB962C8B-B14F-4D97-AF65-F5344CB8AC3E}">
        <p14:creationId xmlns:p14="http://schemas.microsoft.com/office/powerpoint/2010/main" val="789947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2492" y="43780"/>
            <a:ext cx="7632848" cy="7727081"/>
          </a:xfrm>
        </p:spPr>
      </p:pic>
      <p:sp>
        <p:nvSpPr>
          <p:cNvPr id="5" name="TextovéPole 4"/>
          <p:cNvSpPr txBox="1"/>
          <p:nvPr/>
        </p:nvSpPr>
        <p:spPr>
          <a:xfrm>
            <a:off x="323528" y="116632"/>
            <a:ext cx="3418756" cy="646331"/>
          </a:xfrm>
          <a:prstGeom prst="rect">
            <a:avLst/>
          </a:prstGeom>
          <a:noFill/>
        </p:spPr>
        <p:txBody>
          <a:bodyPr wrap="none" rtlCol="0">
            <a:spAutoFit/>
          </a:bodyPr>
          <a:lstStyle/>
          <a:p>
            <a:r>
              <a:rPr lang="cs-CZ" sz="3600" dirty="0" smtClean="0"/>
              <a:t>OKNO</a:t>
            </a:r>
            <a:r>
              <a:rPr lang="cs-CZ" dirty="0" smtClean="0"/>
              <a:t> </a:t>
            </a:r>
            <a:r>
              <a:rPr lang="cs-CZ" sz="3600" dirty="0" smtClean="0"/>
              <a:t>WINDOWS</a:t>
            </a:r>
            <a:endParaRPr lang="cs-CZ" dirty="0"/>
          </a:p>
        </p:txBody>
      </p:sp>
    </p:spTree>
    <p:extLst>
      <p:ext uri="{BB962C8B-B14F-4D97-AF65-F5344CB8AC3E}">
        <p14:creationId xmlns:p14="http://schemas.microsoft.com/office/powerpoint/2010/main" val="3342886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2656"/>
            <a:ext cx="8229600" cy="1008112"/>
          </a:xfrm>
        </p:spPr>
        <p:txBody>
          <a:bodyPr>
            <a:normAutofit fontScale="90000"/>
          </a:bodyPr>
          <a:lstStyle/>
          <a:p>
            <a:r>
              <a:rPr lang="cs-CZ" b="1" dirty="0" smtClean="0"/>
              <a:t>Přesunutí okna</a:t>
            </a:r>
            <a:br>
              <a:rPr lang="cs-CZ" b="1" dirty="0" smtClean="0"/>
            </a:br>
            <a:endParaRPr lang="cs-CZ" dirty="0"/>
          </a:p>
        </p:txBody>
      </p:sp>
      <p:sp>
        <p:nvSpPr>
          <p:cNvPr id="3" name="Zástupný symbol pro obsah 2"/>
          <p:cNvSpPr>
            <a:spLocks noGrp="1"/>
          </p:cNvSpPr>
          <p:nvPr>
            <p:ph idx="1"/>
          </p:nvPr>
        </p:nvSpPr>
        <p:spPr/>
        <p:txBody>
          <a:bodyPr/>
          <a:lstStyle/>
          <a:p>
            <a:pPr marL="0" indent="0">
              <a:buNone/>
            </a:pPr>
            <a:r>
              <a:rPr lang="cs-CZ" dirty="0" smtClean="0"/>
              <a:t>Chci-li přesunout okno, nastavím ukazatel myši na záhlaví okna . Přetáhnu okno na požadované místo. (Přetažení znamená ukázání na položku, stisknutí tlačítka myši, posunutí položky ukazatelem myši a uvolnění tlačítka myši.)</a:t>
            </a:r>
          </a:p>
        </p:txBody>
      </p:sp>
    </p:spTree>
    <p:extLst>
      <p:ext uri="{BB962C8B-B14F-4D97-AF65-F5344CB8AC3E}">
        <p14:creationId xmlns:p14="http://schemas.microsoft.com/office/powerpoint/2010/main" val="6606322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Změna velikosti okna</a:t>
            </a:r>
            <a:br>
              <a:rPr lang="cs-CZ" b="1" dirty="0" smtClean="0"/>
            </a:br>
            <a:endParaRPr lang="cs-CZ" dirty="0"/>
          </a:p>
        </p:txBody>
      </p:sp>
      <p:sp>
        <p:nvSpPr>
          <p:cNvPr id="3" name="Zástupný symbol pro obsah 2"/>
          <p:cNvSpPr>
            <a:spLocks noGrp="1"/>
          </p:cNvSpPr>
          <p:nvPr>
            <p:ph idx="1"/>
          </p:nvPr>
        </p:nvSpPr>
        <p:spPr/>
        <p:txBody>
          <a:bodyPr>
            <a:normAutofit fontScale="85000" lnSpcReduction="10000"/>
          </a:bodyPr>
          <a:lstStyle/>
          <a:p>
            <a:pPr marL="0" indent="0">
              <a:buNone/>
            </a:pPr>
            <a:r>
              <a:rPr lang="cs-CZ" dirty="0" smtClean="0"/>
              <a:t>Chci-li zvětšit okno na celou obrazovku, kliknu na tlačítko Maximalizovat nebo dvakrát na záhlaví okna.</a:t>
            </a:r>
          </a:p>
          <a:p>
            <a:pPr marL="0" indent="0">
              <a:buNone/>
            </a:pPr>
            <a:r>
              <a:rPr lang="cs-CZ" dirty="0" smtClean="0"/>
              <a:t>Pokud chci obnovit původní velikost okna, kliknu na tlačítko Obnovit (zobrazí se místo tlačítka Maximalizovat). nebo dvakrát kliknu na záhlaví okna.</a:t>
            </a:r>
          </a:p>
          <a:p>
            <a:pPr marL="0" indent="0">
              <a:buNone/>
            </a:pPr>
            <a:r>
              <a:rPr lang="cs-CZ" dirty="0" smtClean="0"/>
              <a:t>Chci-li změnit velikost okna (zmenšit jej či zvětšit), ukážu na některé ohraničení či některý roh okna. Když se ukazatel myši změní na dvojitou šipku,  zvětším nebo zmenším okno přetažením ohraničení nebo rohu.</a:t>
            </a:r>
          </a:p>
          <a:p>
            <a:endParaRPr lang="cs-CZ" dirty="0"/>
          </a:p>
        </p:txBody>
      </p:sp>
    </p:spTree>
    <p:extLst>
      <p:ext uri="{BB962C8B-B14F-4D97-AF65-F5344CB8AC3E}">
        <p14:creationId xmlns:p14="http://schemas.microsoft.com/office/powerpoint/2010/main" val="27124223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77556" y="2060848"/>
            <a:ext cx="6475435" cy="4176464"/>
          </a:xfr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1196752"/>
            <a:ext cx="5065713"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64032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Skrytí okna</a:t>
            </a:r>
            <a:endParaRPr lang="cs-CZ" dirty="0"/>
          </a:p>
        </p:txBody>
      </p:sp>
      <p:sp>
        <p:nvSpPr>
          <p:cNvPr id="5" name="Zástupný symbol pro obsah 4"/>
          <p:cNvSpPr>
            <a:spLocks noGrp="1"/>
          </p:cNvSpPr>
          <p:nvPr>
            <p:ph idx="1"/>
          </p:nvPr>
        </p:nvSpPr>
        <p:spPr/>
        <p:txBody>
          <a:bodyPr/>
          <a:lstStyle/>
          <a:p>
            <a:pPr marL="0" indent="0">
              <a:buNone/>
            </a:pPr>
            <a:r>
              <a:rPr lang="cs-CZ" dirty="0" smtClean="0"/>
              <a:t>Skrytí okna se říká minimalizace. Pokud potřebuji dočasně odstranit okno, a nechci je zavřít, minimalizuji je.</a:t>
            </a:r>
          </a:p>
          <a:p>
            <a:pPr marL="0" indent="0">
              <a:buNone/>
            </a:pPr>
            <a:r>
              <a:rPr lang="cs-CZ" dirty="0" smtClean="0"/>
              <a:t>Chci-li minimalizovat okno, kliknu na jeho tlačítko Minimalizovat. Okno zmizí z plochy a bude zobrazeno pouze jako tlačítko na hlavním panelu, dlouhém vodorovném panelu v dolní části obrazovky.</a:t>
            </a:r>
          </a:p>
          <a:p>
            <a:endParaRPr lang="cs-CZ"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5085184"/>
            <a:ext cx="2880320" cy="6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ovéPole 7"/>
          <p:cNvSpPr txBox="1"/>
          <p:nvPr/>
        </p:nvSpPr>
        <p:spPr>
          <a:xfrm>
            <a:off x="623314" y="5733256"/>
            <a:ext cx="3877600" cy="584775"/>
          </a:xfrm>
          <a:prstGeom prst="rect">
            <a:avLst/>
          </a:prstGeom>
          <a:noFill/>
        </p:spPr>
        <p:txBody>
          <a:bodyPr wrap="none" rtlCol="0">
            <a:spAutoFit/>
          </a:bodyPr>
          <a:lstStyle/>
          <a:p>
            <a:r>
              <a:rPr lang="cs-CZ" sz="3200" dirty="0" smtClean="0"/>
              <a:t>Tlačítko minimalizace</a:t>
            </a:r>
            <a:endParaRPr lang="cs-CZ" sz="3200" dirty="0"/>
          </a:p>
        </p:txBody>
      </p:sp>
      <p:cxnSp>
        <p:nvCxnSpPr>
          <p:cNvPr id="10" name="Přímá spojnice se šipkou 9"/>
          <p:cNvCxnSpPr/>
          <p:nvPr/>
        </p:nvCxnSpPr>
        <p:spPr>
          <a:xfrm flipV="1">
            <a:off x="4355976" y="5517232"/>
            <a:ext cx="349208" cy="43204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8433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1143000"/>
          </a:xfrm>
        </p:spPr>
        <p:txBody>
          <a:bodyPr/>
          <a:lstStyle/>
          <a:p>
            <a:r>
              <a:rPr lang="cs-CZ" dirty="0" smtClean="0"/>
              <a:t>Zavření okna</a:t>
            </a:r>
            <a:endParaRPr lang="cs-CZ" dirty="0"/>
          </a:p>
        </p:txBody>
      </p:sp>
      <p:sp>
        <p:nvSpPr>
          <p:cNvPr id="3" name="Zástupný symbol pro obsah 2"/>
          <p:cNvSpPr>
            <a:spLocks noGrp="1"/>
          </p:cNvSpPr>
          <p:nvPr>
            <p:ph idx="1"/>
          </p:nvPr>
        </p:nvSpPr>
        <p:spPr>
          <a:xfrm>
            <a:off x="467544" y="1124744"/>
            <a:ext cx="8229600" cy="3816424"/>
          </a:xfrm>
        </p:spPr>
        <p:txBody>
          <a:bodyPr>
            <a:normAutofit lnSpcReduction="10000"/>
          </a:bodyPr>
          <a:lstStyle/>
          <a:p>
            <a:pPr marL="0" indent="0">
              <a:buNone/>
            </a:pPr>
            <a:r>
              <a:rPr lang="cs-CZ" dirty="0" smtClean="0"/>
              <a:t>Zavřením okna dojde k jeho odstranění z plochy i hlavního panelu. Pokud je práce s programem nebo dokumentem hotova a nepotřebujeme se k němu ihned vracet, zavřeme jej.</a:t>
            </a:r>
          </a:p>
          <a:p>
            <a:pPr marL="0" indent="0">
              <a:buNone/>
            </a:pPr>
            <a:r>
              <a:rPr lang="cs-CZ" dirty="0" smtClean="0"/>
              <a:t>Chci-li zavřít okno, kliknu na jeho tlačítko Zavřít.</a:t>
            </a:r>
          </a:p>
          <a:p>
            <a:pPr marL="0" indent="0">
              <a:buNone/>
            </a:pPr>
            <a:r>
              <a:rPr lang="cs-CZ" dirty="0" smtClean="0">
                <a:solidFill>
                  <a:srgbClr val="FF0000"/>
                </a:solidFill>
              </a:rPr>
              <a:t>Pokud zavřeme dokument bez uložení provedených změn, zobrazí se zpráva, která umožní uložit provedené změny.</a:t>
            </a:r>
          </a:p>
          <a:p>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5121188"/>
            <a:ext cx="2880320" cy="648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9" name="Přímá spojnice se šipkou 8"/>
          <p:cNvCxnSpPr/>
          <p:nvPr/>
        </p:nvCxnSpPr>
        <p:spPr>
          <a:xfrm flipH="1" flipV="1">
            <a:off x="3635896" y="5301208"/>
            <a:ext cx="1512168" cy="46805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5174342" y="5535233"/>
            <a:ext cx="2470356" cy="584775"/>
          </a:xfrm>
          <a:prstGeom prst="rect">
            <a:avLst/>
          </a:prstGeom>
          <a:noFill/>
        </p:spPr>
        <p:txBody>
          <a:bodyPr wrap="none" rtlCol="0">
            <a:spAutoFit/>
          </a:bodyPr>
          <a:lstStyle/>
          <a:p>
            <a:r>
              <a:rPr lang="cs-CZ" sz="3200" dirty="0" smtClean="0"/>
              <a:t>Tlačítko zavřít</a:t>
            </a:r>
            <a:endParaRPr lang="cs-CZ" sz="3200" dirty="0"/>
          </a:p>
        </p:txBody>
      </p:sp>
    </p:spTree>
    <p:extLst>
      <p:ext uri="{BB962C8B-B14F-4D97-AF65-F5344CB8AC3E}">
        <p14:creationId xmlns:p14="http://schemas.microsoft.com/office/powerpoint/2010/main" val="33560701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marL="514350" indent="-514350">
              <a:buFont typeface="+mj-lt"/>
              <a:buAutoNum type="arabicPeriod"/>
            </a:pPr>
            <a:r>
              <a:rPr lang="cs-CZ" dirty="0" smtClean="0"/>
              <a:t>Pavel Navrátil, S počítačem na základní škole, 2. vydání, </a:t>
            </a:r>
            <a:r>
              <a:rPr lang="cs-CZ" dirty="0" err="1" smtClean="0"/>
              <a:t>Computer</a:t>
            </a:r>
            <a:r>
              <a:rPr lang="cs-CZ" dirty="0" smtClean="0"/>
              <a:t> Media 2002, ISBN: 80 – 902815 – 6 - 7 </a:t>
            </a:r>
          </a:p>
          <a:p>
            <a:pPr marL="514350" indent="-514350">
              <a:buFont typeface="+mj-lt"/>
              <a:buAutoNum type="arabicPeriod"/>
            </a:pPr>
            <a:r>
              <a:rPr lang="cs-CZ" dirty="0" smtClean="0"/>
              <a:t>Galerie prostředků Microsoft Office</a:t>
            </a:r>
          </a:p>
          <a:p>
            <a:pPr marL="514350" indent="-514350">
              <a:buFont typeface="+mj-lt"/>
              <a:buAutoNum type="arabicPeriod"/>
            </a:pPr>
            <a:r>
              <a:rPr lang="cs-CZ" dirty="0" smtClean="0"/>
              <a:t>Nápověda a podpora pro systém </a:t>
            </a:r>
            <a:r>
              <a:rPr lang="cs-CZ" i="1" dirty="0" smtClean="0"/>
              <a:t>Windows</a:t>
            </a:r>
            <a:endParaRPr lang="cs-CZ" dirty="0" smtClean="0"/>
          </a:p>
          <a:p>
            <a:pPr marL="0" indent="0">
              <a:buNone/>
            </a:pPr>
            <a:endParaRPr lang="cs-CZ" dirty="0" smtClean="0"/>
          </a:p>
        </p:txBody>
      </p:sp>
      <p:sp>
        <p:nvSpPr>
          <p:cNvPr id="4" name="Nadpis 1"/>
          <p:cNvSpPr>
            <a:spLocks noGrp="1"/>
          </p:cNvSpPr>
          <p:nvPr>
            <p:ph type="title"/>
          </p:nvPr>
        </p:nvSpPr>
        <p:spPr/>
        <p:txBody>
          <a:bodyPr/>
          <a:lstStyle/>
          <a:p>
            <a:r>
              <a:rPr lang="cs-CZ" dirty="0" smtClean="0"/>
              <a:t>ZDROJE A </a:t>
            </a:r>
            <a:r>
              <a:rPr lang="cs-CZ" dirty="0" smtClean="0"/>
              <a:t>LITERATURA</a:t>
            </a:r>
            <a:endParaRPr lang="cs-CZ" dirty="0"/>
          </a:p>
        </p:txBody>
      </p:sp>
    </p:spTree>
    <p:extLst>
      <p:ext uri="{BB962C8B-B14F-4D97-AF65-F5344CB8AC3E}">
        <p14:creationId xmlns:p14="http://schemas.microsoft.com/office/powerpoint/2010/main" val="152644453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366</Words>
  <Application>Microsoft Office PowerPoint</Application>
  <PresentationFormat>Předvádění na obrazovce (4:3)</PresentationFormat>
  <Paragraphs>50</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PRÁCE S OKNY I</vt:lpstr>
      <vt:lpstr>Prezentace aplikace PowerPoint</vt:lpstr>
      <vt:lpstr>Přesunutí okna </vt:lpstr>
      <vt:lpstr>Změna velikosti okna </vt:lpstr>
      <vt:lpstr>Prezentace aplikace PowerPoint</vt:lpstr>
      <vt:lpstr>Skrytí okna</vt:lpstr>
      <vt:lpstr>Zavření okna</vt:lpstr>
      <vt:lpstr>ZDROJE A LITERATURA</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Radek</dc:creator>
  <cp:lastModifiedBy>Radek</cp:lastModifiedBy>
  <cp:revision>5</cp:revision>
  <dcterms:created xsi:type="dcterms:W3CDTF">2013-06-04T20:35:01Z</dcterms:created>
  <dcterms:modified xsi:type="dcterms:W3CDTF">2013-06-04T22:10:00Z</dcterms:modified>
</cp:coreProperties>
</file>