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116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457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9080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46389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2632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74184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1271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2994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642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530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669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55216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364DB5-9ECC-457E-8DD0-7DF9CE0473EA}" type="datetimeFigureOut">
              <a:rPr lang="cs-CZ" smtClean="0"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AC2DD-A83E-474E-8F58-A6F867A1860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787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088467"/>
              </p:ext>
            </p:extLst>
          </p:nvPr>
        </p:nvGraphicFramePr>
        <p:xfrm>
          <a:off x="1331913" y="3933825"/>
          <a:ext cx="6477000" cy="166116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VY_32_INOVACE_INF_10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Soubory a složky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seznámí se 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soubory a složkami, naučí se vytvářet a přejmenovávat novou složku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9190480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Software</a:t>
                      </a:r>
                      <a:endParaRPr lang="cs-CZ" sz="1200" b="1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1561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SOUBORY A SLOŽKY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3088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SOUBOR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Soubor je položka obsahující informace - například text, obrázky nebo hudbu. Když soubor otevřeme, velmi připomíná textový dokument nebo obrázek. </a:t>
            </a:r>
          </a:p>
          <a:p>
            <a:pPr marL="0" indent="0">
              <a:buNone/>
            </a:pPr>
            <a:r>
              <a:rPr lang="cs-CZ" dirty="0" smtClean="0"/>
              <a:t>Soubory jsou v počítači zastupovány ikonami. Pohledem na ikonu můžeme snadno zjistit, jakého typu je daný soubor.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9748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Složka představuje místo, do kterého můžeme ukládat soubory. Pokud máme na stole tisíce papírových dokumentů, je téměř nemožné vyhledat konkrétní dokument, který právě potřebujeme. Z toho důvodu se papírové dokumenty často ukládají do kartotéčních složek. V počítači stejně fungují složky.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714" y="4725144"/>
            <a:ext cx="26955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0521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Knihovny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endParaRPr lang="cs-CZ" b="1" dirty="0" smtClean="0"/>
          </a:p>
          <a:p>
            <a:pPr marL="0" indent="0">
              <a:buNone/>
            </a:pPr>
            <a:r>
              <a:rPr lang="cs-CZ" dirty="0" smtClean="0"/>
              <a:t>Chceme-li uspořádat soubory různými způsoby, můžeme využít knihovny, které jsou novou funkcí ve verzi systému Windows 7. </a:t>
            </a:r>
          </a:p>
          <a:p>
            <a:pPr marL="0" indent="0">
              <a:buNone/>
            </a:pPr>
            <a:r>
              <a:rPr lang="cs-CZ" b="1" dirty="0" smtClean="0"/>
              <a:t>Knihovna dokumentů</a:t>
            </a:r>
            <a:r>
              <a:rPr lang="cs-CZ" dirty="0" smtClean="0"/>
              <a:t> Tato knihovna slouží k organizaci a uspořádání textových dokumentů, tabulek, prezentací a dalších souborů obsahujících text.</a:t>
            </a:r>
          </a:p>
          <a:p>
            <a:pPr marL="0" indent="0">
              <a:buNone/>
            </a:pPr>
            <a:r>
              <a:rPr lang="cs-CZ" sz="3300" b="1" dirty="0"/>
              <a:t>Knihovna obrázků</a:t>
            </a:r>
            <a:r>
              <a:rPr lang="cs-CZ" dirty="0" smtClean="0"/>
              <a:t> Tato knihovna slouží k organizaci a uspořádání digitálních fotografií, ať už si je stáhnete ze svého fotoaparátu, ze skeneru, nebo vám je někdo pošle e-mailem. </a:t>
            </a:r>
          </a:p>
          <a:p>
            <a:pPr marL="0" indent="0">
              <a:buNone/>
            </a:pPr>
            <a:r>
              <a:rPr lang="cs-CZ" sz="3300" b="1" dirty="0"/>
              <a:t>Knihovna hudby </a:t>
            </a:r>
            <a:r>
              <a:rPr lang="cs-CZ" dirty="0" smtClean="0"/>
              <a:t>Tato knihovna slouží k organizaci a uspořádání digitálních hudebních souborů, například skladeb, které zkopírujete ze zvukového disku CD nebo stáhneme z Internetu.</a:t>
            </a:r>
          </a:p>
          <a:p>
            <a:pPr marL="0" indent="0">
              <a:buNone/>
            </a:pPr>
            <a:r>
              <a:rPr lang="cs-CZ" sz="3300" b="1" dirty="0"/>
              <a:t>Knihovna videoklipů </a:t>
            </a:r>
            <a:r>
              <a:rPr lang="cs-CZ" dirty="0" smtClean="0"/>
              <a:t>Tato knihovna slouží k organizaci a uspořádání videí, například klipů z digitálního fotoaparátu nebo kamery či videosouborů stažených z Internetu. </a:t>
            </a:r>
          </a:p>
          <a:p>
            <a:pPr marL="0" indent="0">
              <a:buNone/>
            </a:pPr>
            <a:r>
              <a:rPr lang="cs-CZ" dirty="0" smtClean="0"/>
              <a:t>Chcete-li otevřít knihovnu dokumentů, obrázků nebo hudby, klikněte na tlačítko Start a poté na položku Dokumenty, Obrázky nebo Hudba.</a:t>
            </a:r>
          </a:p>
        </p:txBody>
      </p:sp>
    </p:spTree>
    <p:extLst>
      <p:ext uri="{BB962C8B-B14F-4D97-AF65-F5344CB8AC3E}">
        <p14:creationId xmlns:p14="http://schemas.microsoft.com/office/powerpoint/2010/main" val="784959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93153"/>
            <a:ext cx="3600400" cy="4860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1425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Vytvoření nové složky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cs-CZ" dirty="0" smtClean="0"/>
              <a:t>Složka představuje místo, do kterého můžete ukládat soubory. Složek můžeme vytvořit libovolný počet a můžeme je ukládat do jiných složek (potom mluvíme o podsložkách). Chceme-li vytvořit složku, postupujeme takto: </a:t>
            </a:r>
          </a:p>
          <a:p>
            <a:r>
              <a:rPr lang="cs-CZ" dirty="0" smtClean="0"/>
              <a:t>Přejdeme na místo, kde chceme vytvořit novou složku, například do existující složky nebo na plochu.</a:t>
            </a:r>
          </a:p>
          <a:p>
            <a:r>
              <a:rPr lang="cs-CZ" dirty="0" smtClean="0"/>
              <a:t>Klepneme </a:t>
            </a:r>
            <a:r>
              <a:rPr lang="cs-CZ" dirty="0" smtClean="0"/>
              <a:t>pravým tlačítkem myši do volné oblasti na ploše nebo v okně složky, přejdeme na možnost Nový a pak klikneme na možnost Složka.</a:t>
            </a:r>
          </a:p>
          <a:p>
            <a:r>
              <a:rPr lang="cs-CZ" dirty="0" smtClean="0"/>
              <a:t>Zadáme název nové složky a stiskneme klávesu Enter.</a:t>
            </a:r>
          </a:p>
          <a:p>
            <a:r>
              <a:rPr lang="cs-CZ" dirty="0" smtClean="0"/>
              <a:t>Nově vytvořená složka se zobrazí na místě, které </a:t>
            </a:r>
            <a:r>
              <a:rPr lang="cs-CZ" dirty="0" smtClean="0"/>
              <a:t>jsme </a:t>
            </a:r>
            <a:r>
              <a:rPr lang="cs-CZ" dirty="0" smtClean="0"/>
              <a:t>určili.</a:t>
            </a:r>
          </a:p>
        </p:txBody>
      </p:sp>
    </p:spTree>
    <p:extLst>
      <p:ext uri="{BB962C8B-B14F-4D97-AF65-F5344CB8AC3E}">
        <p14:creationId xmlns:p14="http://schemas.microsoft.com/office/powerpoint/2010/main" val="359886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Vytvoření nové složky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3" name="TextovéPole 2"/>
          <p:cNvSpPr txBox="1"/>
          <p:nvPr/>
        </p:nvSpPr>
        <p:spPr>
          <a:xfrm>
            <a:off x="2267744" y="2132856"/>
            <a:ext cx="3896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PRAVÉ TLAČÍTKO MYŠI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474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Vytvoření nové složky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007" y="1600200"/>
            <a:ext cx="6455986" cy="4525963"/>
          </a:xfrm>
        </p:spPr>
      </p:pic>
    </p:spTree>
    <p:extLst>
      <p:ext uri="{BB962C8B-B14F-4D97-AF65-F5344CB8AC3E}">
        <p14:creationId xmlns:p14="http://schemas.microsoft.com/office/powerpoint/2010/main" val="1542894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Vytvoření nové složky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922" y="1600200"/>
            <a:ext cx="8046156" cy="4525963"/>
          </a:xfrm>
        </p:spPr>
      </p:pic>
      <p:sp>
        <p:nvSpPr>
          <p:cNvPr id="8" name="TextovéPole 7"/>
          <p:cNvSpPr txBox="1"/>
          <p:nvPr/>
        </p:nvSpPr>
        <p:spPr>
          <a:xfrm>
            <a:off x="3059832" y="2492896"/>
            <a:ext cx="25210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NOVÁ SLOŽKA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1753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0220" y="1484784"/>
            <a:ext cx="6416116" cy="5200942"/>
          </a:xfrm>
        </p:spPr>
      </p:pic>
      <p:sp>
        <p:nvSpPr>
          <p:cNvPr id="5" name="TextovéPole 4"/>
          <p:cNvSpPr txBox="1"/>
          <p:nvPr/>
        </p:nvSpPr>
        <p:spPr>
          <a:xfrm>
            <a:off x="2267744" y="1772816"/>
            <a:ext cx="4278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FF00"/>
                </a:solidFill>
              </a:rPr>
              <a:t>PŘEJMENUJEME SLOŽKU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6766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Pavel Navrátil, S počítačem na základní škole, 2. vydání, </a:t>
            </a:r>
            <a:r>
              <a:rPr lang="cs-CZ" dirty="0" err="1" smtClean="0"/>
              <a:t>Computer</a:t>
            </a:r>
            <a:r>
              <a:rPr lang="cs-CZ" dirty="0" smtClean="0"/>
              <a:t> Media 2002, ISBN: 80 – 902815 – 6 - 7 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Galerie prostředků Microsoft Office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Nápověda a podpora pro systém </a:t>
            </a:r>
            <a:r>
              <a:rPr lang="cs-CZ" i="1" dirty="0" smtClean="0"/>
              <a:t>Windows</a:t>
            </a:r>
            <a:endParaRPr lang="cs-CZ" dirty="0" smtClean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A LITERATURA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53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482</Words>
  <Application>Microsoft Office PowerPoint</Application>
  <PresentationFormat>Předvádění na obrazovce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SOUBORY A SLOŽKY</vt:lpstr>
      <vt:lpstr>SOUBOR</vt:lpstr>
      <vt:lpstr>SLOŽKA</vt:lpstr>
      <vt:lpstr>Knihovny</vt:lpstr>
      <vt:lpstr>Prezentace aplikace PowerPoint</vt:lpstr>
      <vt:lpstr>Vytvoření nové složky</vt:lpstr>
      <vt:lpstr>Vytvoření nové složky</vt:lpstr>
      <vt:lpstr>Vytvoření nové složky</vt:lpstr>
      <vt:lpstr>Vytvoření nové složky</vt:lpstr>
      <vt:lpstr>Prezentace aplikace PowerPoint</vt:lpstr>
      <vt:lpstr>ZDROJE A 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7</cp:revision>
  <dcterms:created xsi:type="dcterms:W3CDTF">2013-06-04T22:17:27Z</dcterms:created>
  <dcterms:modified xsi:type="dcterms:W3CDTF">2013-06-05T17:44:53Z</dcterms:modified>
</cp:coreProperties>
</file>