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9"/>
  </p:notesMasterIdLst>
  <p:sldIdLst>
    <p:sldId id="263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18.7.2013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229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331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433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741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843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1818EE8-717F-43DB-A783-5ABEDC65EC04}" type="datetime1">
              <a:rPr lang="cs-CZ" smtClean="0"/>
              <a:t>18.7.2013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90A92A0-0F96-4F68-9152-F600132C6817}" type="datetime1">
              <a:rPr lang="cs-CZ" smtClean="0"/>
              <a:t>18.7.2013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2493A5BB-EAEE-4230-8386-76D6B0B061B5}" type="datetime1">
              <a:rPr lang="cs-CZ" smtClean="0"/>
              <a:t>18.7.2013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9D9692A-EDA0-4D20-8ADD-AE63EBAC64F6}" type="datetime1">
              <a:rPr lang="cs-CZ" smtClean="0"/>
              <a:t>18.7.2013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999346D-ED6B-49B8-A699-DACADBDA0DB9}" type="datetime1">
              <a:rPr lang="cs-CZ" smtClean="0"/>
              <a:t>18.7.2013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6B36D02-FBAB-46FA-8A84-EEC6B7D345F6}" type="datetime1">
              <a:rPr lang="cs-CZ" smtClean="0"/>
              <a:t>18.7.2013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2843B9C-1226-45A0-9D90-752B64CE0C44}" type="datetime1">
              <a:rPr lang="cs-CZ" smtClean="0"/>
              <a:t>18.7.2013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0F61809-0D4B-4C85-A2D2-909C6739D196}" type="datetime1">
              <a:rPr lang="cs-CZ" smtClean="0"/>
              <a:t>18.7.2013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7472468-A5B5-4670-977A-1DA923C1CE62}" type="datetime1">
              <a:rPr lang="cs-CZ" smtClean="0"/>
              <a:t>18.7.2013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7D4C0DF-EB4C-420E-88DE-406A1B8A63EB}" type="datetime1">
              <a:rPr lang="cs-CZ" smtClean="0"/>
              <a:t>18.7.2013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78034F6-3D9A-4AC2-8320-85EF5D545EAB}" type="datetime1">
              <a:rPr lang="cs-CZ" smtClean="0"/>
              <a:t>18.7.2013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62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ream.cz/video/546951-cyklista-na-led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2497715"/>
              </p:ext>
            </p:extLst>
          </p:nvPr>
        </p:nvGraphicFramePr>
        <p:xfrm>
          <a:off x="1441450" y="112713"/>
          <a:ext cx="6262688" cy="6632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262079" imgH="6632401" progId="Word.Document.8">
                  <p:embed/>
                </p:oleObj>
              </mc:Choice>
              <mc:Fallback>
                <p:oleObj name="Document" r:id="rId5" imgW="6262079" imgH="6632401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112713"/>
                        <a:ext cx="6262688" cy="66325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140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685800" y="1997075"/>
            <a:ext cx="77724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b" anchorCtr="1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Deformační účinky </a:t>
            </a:r>
            <a:r>
              <a:rPr lang="cs-CZ" sz="4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síly</a:t>
            </a:r>
            <a:endParaRPr lang="cs-CZ" sz="4400" dirty="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00139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Tlak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Tlak je fyzikální veličina, která popisuje deformační účinky síly</a:t>
            </a:r>
          </a:p>
          <a:p>
            <a:pPr marL="336550" indent="-336550">
              <a:spcBef>
                <a:spcPts val="700"/>
              </a:spcBef>
              <a:buClrTx/>
              <a:buSzTx/>
              <a:buFontTx/>
              <a:buNone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endParaRPr lang="cs-CZ" sz="280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 = F : S</a:t>
            </a:r>
          </a:p>
          <a:p>
            <a:pPr marL="336550" indent="-336550">
              <a:spcBef>
                <a:spcPts val="700"/>
              </a:spcBef>
              <a:buClrTx/>
              <a:buSzTx/>
              <a:buFontTx/>
              <a:buNone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p … tlak</a:t>
            </a:r>
          </a:p>
          <a:p>
            <a:pPr marL="336550" indent="-336550">
              <a:spcBef>
                <a:spcPts val="700"/>
              </a:spcBef>
              <a:buClrTx/>
              <a:buSzTx/>
              <a:buFontTx/>
              <a:buNone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F … působící síla</a:t>
            </a:r>
          </a:p>
          <a:p>
            <a:pPr marL="336550" indent="-336550">
              <a:spcBef>
                <a:spcPts val="700"/>
              </a:spcBef>
              <a:buClrTx/>
              <a:buSzTx/>
              <a:buFontTx/>
              <a:buNone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S … plocha, na kterou síla působí</a:t>
            </a:r>
          </a:p>
          <a:p>
            <a:pPr marL="336550" indent="-336550">
              <a:spcBef>
                <a:spcPts val="700"/>
              </a:spcBef>
              <a:buClrTx/>
              <a:buSzTx/>
              <a:buFontTx/>
              <a:buNone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	tlak má jednotku  1 Pascal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9700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51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51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51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2" dur="2000"/>
                                        <p:tgtEl>
                                          <p:spTgt spid="51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7" dur="2000"/>
                                        <p:tgtEl>
                                          <p:spTgt spid="51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Tlak v praxi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611560" y="1905000"/>
            <a:ext cx="8229600" cy="4641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/>
          <a:lstStyle/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Propadnutí na ledu</a:t>
            </a:r>
          </a:p>
          <a:p>
            <a:pPr marL="336550" indent="-336550">
              <a:spcBef>
                <a:spcPts val="700"/>
              </a:spcBef>
              <a:buClrTx/>
              <a:buSzTx/>
              <a:buFontTx/>
              <a:buNone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1100" dirty="0" smtClean="0">
                <a:solidFill>
                  <a:srgbClr val="CCCC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6" charset="0"/>
                <a:hlinkClick r:id="rId3"/>
              </a:rPr>
              <a:t>http</a:t>
            </a:r>
            <a:endParaRPr lang="cs-CZ" sz="1100" dirty="0">
              <a:solidFill>
                <a:srgbClr val="CCCC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6" charset="0"/>
              <a:hlinkClick r:id="rId3"/>
            </a:endParaRPr>
          </a:p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židle na </a:t>
            </a:r>
            <a:r>
              <a:rPr lang="cs-CZ" sz="2800" dirty="0" err="1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ledě,lině</a:t>
            </a:r>
            <a:endParaRPr lang="cs-CZ" sz="2800" dirty="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Bruslení</a:t>
            </a:r>
          </a:p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Lyže, sněžnice</a:t>
            </a:r>
          </a:p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Broušení nožů, sekyr</a:t>
            </a:r>
          </a:p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Osekávání kůlů</a:t>
            </a:r>
          </a:p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 dirty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Injekce</a:t>
            </a:r>
          </a:p>
          <a:p>
            <a:pPr marL="336550" indent="-336550">
              <a:spcBef>
                <a:spcPts val="700"/>
              </a:spcBef>
              <a:buClr>
                <a:srgbClr val="FFCC00"/>
              </a:buClr>
              <a:buSzPct val="120000"/>
              <a:buFont typeface="Tahoma" pitchFamily="32" charset="0"/>
              <a:buChar char="•"/>
              <a:tabLst>
                <a:tab pos="336550" algn="l"/>
                <a:tab pos="784225" algn="l"/>
                <a:tab pos="1233488" algn="l"/>
                <a:tab pos="1682750" algn="l"/>
                <a:tab pos="2132013" algn="l"/>
                <a:tab pos="2581275" algn="l"/>
                <a:tab pos="3030538" algn="l"/>
                <a:tab pos="3479800" algn="l"/>
                <a:tab pos="3929063" algn="l"/>
                <a:tab pos="4378325" algn="l"/>
                <a:tab pos="4827588" algn="l"/>
                <a:tab pos="5276850" algn="l"/>
                <a:tab pos="5726113" algn="l"/>
                <a:tab pos="6175375" algn="l"/>
                <a:tab pos="6624638" algn="l"/>
                <a:tab pos="7073900" algn="l"/>
                <a:tab pos="7523163" algn="l"/>
                <a:tab pos="7972425" algn="l"/>
                <a:tab pos="8421688" algn="l"/>
                <a:tab pos="8870950" algn="l"/>
                <a:tab pos="9320213" algn="l"/>
              </a:tabLst>
            </a:pPr>
            <a:r>
              <a:rPr lang="cs-CZ" sz="28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Pneumatika</a:t>
            </a:r>
            <a:endParaRPr lang="cs-CZ" sz="2800" dirty="0">
              <a:solidFill>
                <a:srgbClr val="FFFF66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39256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2000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7" dur="2000"/>
                                        <p:tgtEl>
                                          <p:spTgt spid="61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2" dur="2000"/>
                                        <p:tgtEl>
                                          <p:spTgt spid="61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2000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2" dur="2000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Tlak</a:t>
            </a:r>
          </a:p>
        </p:txBody>
      </p:sp>
      <p:grpSp>
        <p:nvGrpSpPr>
          <p:cNvPr id="9218" name="Group 2"/>
          <p:cNvGrpSpPr>
            <a:grpSpLocks/>
          </p:cNvGrpSpPr>
          <p:nvPr/>
        </p:nvGrpSpPr>
        <p:grpSpPr bwMode="auto">
          <a:xfrm>
            <a:off x="1828800" y="1905000"/>
            <a:ext cx="5484813" cy="4113213"/>
            <a:chOff x="1152" y="1200"/>
            <a:chExt cx="3455" cy="2591"/>
          </a:xfrm>
        </p:grpSpPr>
        <p:pic>
          <p:nvPicPr>
            <p:cNvPr id="9219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152" y="1200"/>
              <a:ext cx="3456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9220" name="Text Box 4"/>
            <p:cNvSpPr txBox="1">
              <a:spLocks noChangeArrowheads="1"/>
            </p:cNvSpPr>
            <p:nvPr/>
          </p:nvSpPr>
          <p:spPr bwMode="auto">
            <a:xfrm>
              <a:off x="1152" y="1200"/>
              <a:ext cx="3456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4339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FFFF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Tlak</a:t>
            </a:r>
          </a:p>
        </p:txBody>
      </p:sp>
      <p:grpSp>
        <p:nvGrpSpPr>
          <p:cNvPr id="10242" name="Group 2"/>
          <p:cNvGrpSpPr>
            <a:grpSpLocks/>
          </p:cNvGrpSpPr>
          <p:nvPr/>
        </p:nvGrpSpPr>
        <p:grpSpPr bwMode="auto">
          <a:xfrm>
            <a:off x="1828800" y="1905000"/>
            <a:ext cx="5484813" cy="4113213"/>
            <a:chOff x="1152" y="1200"/>
            <a:chExt cx="3455" cy="2591"/>
          </a:xfrm>
        </p:grpSpPr>
        <p:pic>
          <p:nvPicPr>
            <p:cNvPr id="10243" name="Picture 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152" y="1200"/>
              <a:ext cx="3456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</p:pic>
        <p:sp>
          <p:nvSpPr>
            <p:cNvPr id="10244" name="Text Box 4"/>
            <p:cNvSpPr txBox="1">
              <a:spLocks noChangeArrowheads="1"/>
            </p:cNvSpPr>
            <p:nvPr/>
          </p:nvSpPr>
          <p:spPr bwMode="auto">
            <a:xfrm>
              <a:off x="1152" y="1200"/>
              <a:ext cx="3456" cy="2592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14165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Fotoarchív autora</a:t>
            </a: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689120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75</Words>
  <Application>Microsoft Office PowerPoint</Application>
  <PresentationFormat>Předvádění na obrazovce (4:3)</PresentationFormat>
  <Paragraphs>30</Paragraphs>
  <Slides>7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tedka</vt:lpstr>
      <vt:lpstr>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7</cp:revision>
  <dcterms:created xsi:type="dcterms:W3CDTF">2011-12-23T16:19:48Z</dcterms:created>
  <dcterms:modified xsi:type="dcterms:W3CDTF">2013-07-18T07:10:29Z</dcterms:modified>
</cp:coreProperties>
</file>