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752C0C-0954-40ED-BD79-D2EE232735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A4C645-6725-4C2A-A8C4-981B4B1679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6BD1C9-ED93-4CC6-BAF4-45ACC9F530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C03C8-F670-47B6-9127-C1402541FEB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1BFFB6-06A0-45EB-913D-0D5BD61C4E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5462E0-BD86-4DFD-A7CF-04CCF7F702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26780-A700-4DB6-800E-C2CED9437B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7FD6D-B703-469B-84EE-61B8BF5E01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27C212-A2B9-4418-AB4D-7A996F31C2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318B9-A7FF-40DB-864C-B02B935DE6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83A62E-FB89-423C-9354-6777672F4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0C6B609-20A5-4A44-9425-061A74B59881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9A9B611-8978-4271-8277-0578CFAEE2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A8A3FB6-BC7A-4F8C-9214-F28E7BB91601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1A2596F-50D6-4B03-A0D0-7B4B128E02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D297F9C-3CCE-4044-B3F8-F7113547E301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5EE89A1-5250-4115-9B02-DEC2F9F60F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04BD17-A9C4-4E53-9E11-BD4151F5CE46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AFD6AB4-F5CC-4E9A-9AD1-F95960EADE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D7D52FC-A14B-4B36-B01F-8F35568C10E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8270A56-157A-4412-9F2C-B104FFB1F2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23EAA9A-5770-459F-B163-52B8A163B6CB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F473D8C-01AA-4D65-BF43-194162CD91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54247C6-A01F-45B3-B822-6AE4518DCB8D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608877E-1BD8-4B5F-B008-3D282D9DC6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9D4A022-35E0-40B6-919D-5CB4954AA22C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B9C1339-29C0-4FB5-82EC-3B8DB86E62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2158AD6-274C-4BEC-A9E7-C8DAFAB2A8FF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5B65603-6381-4A03-9525-50B63942DF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8856B71-F39E-4F46-9F3D-F66A03A58560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4973C05-DA31-4675-9D54-A9A81D2A4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1B370ED-3793-4D23-9CAC-6926F609885C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229C7B3-16A5-4AB1-B1DD-E727A45C6C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4612CE8-3D38-4FA5-ACCD-17F84B5182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49524F-11D2-49D1-A0B4-254AA837708F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3CD2A5-CE1B-4B83-BE01-D33BE25B6D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ctrTitle"/>
          </p:nvPr>
        </p:nvSpPr>
        <p:spPr>
          <a:xfrm>
            <a:off x="866775" y="1989138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Objem- zápis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9863" y="3284538"/>
            <a:ext cx="7129462" cy="1824037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Poličná 276, okres Vsetín, příspěvková organizace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/>
              <a:t>CZ.1.07/1.4.00/21.1504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Č. DUMu: </a:t>
            </a:r>
            <a:r>
              <a:rPr lang="cs-CZ" dirty="0" smtClean="0"/>
              <a:t>VY_52_INOVACE_317 F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Tématický celek: </a:t>
            </a:r>
            <a:r>
              <a:rPr lang="cs-CZ" dirty="0" smtClean="0"/>
              <a:t>Fyzikální veličiny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Rudolf Konvičný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806450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dirty="0">
                <a:solidFill>
                  <a:prstClr val="black"/>
                </a:solidFill>
                <a:cs typeface="+mn-cs"/>
              </a:rPr>
              <a:t>Anotace: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Tvorba </a:t>
            </a:r>
            <a:r>
              <a:rPr lang="cs-CZ" dirty="0">
                <a:solidFill>
                  <a:prstClr val="black"/>
                </a:solidFill>
                <a:cs typeface="+mn-cs"/>
              </a:rPr>
              <a:t>DUMu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v Powerpointu určená pro interaktivní tabuli. Obsahuje značení objemu, základní jednotky a jejich převody, </a:t>
            </a:r>
            <a:r>
              <a:rPr lang="cs-CZ" smtClean="0">
                <a:solidFill>
                  <a:prstClr val="black"/>
                </a:solidFill>
                <a:cs typeface="+mn-cs"/>
              </a:rPr>
              <a:t>měření objemu,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pro zápis žáků </a:t>
            </a: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  <a:cs typeface="+mn-cs"/>
              </a:rPr>
              <a:t>do sešitů.</a:t>
            </a:r>
            <a:endParaRPr lang="cs-CZ" dirty="0">
              <a:solidFill>
                <a:prstClr val="black"/>
              </a:solidFill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Objem</a:t>
            </a:r>
            <a:br>
              <a:rPr lang="cs-CZ" smtClean="0"/>
            </a:br>
            <a:r>
              <a:rPr lang="cs-CZ" sz="2400" smtClean="0"/>
              <a:t>Zápis</a:t>
            </a:r>
            <a:endParaRPr lang="cs-CZ" smtClean="0"/>
          </a:p>
        </p:txBody>
      </p:sp>
      <p:sp>
        <p:nvSpPr>
          <p:cNvPr id="1536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Výplň tělesa.</a:t>
            </a:r>
          </a:p>
          <a:p>
            <a:pPr eaLnBrk="1" hangingPunct="1">
              <a:buFontTx/>
              <a:buNone/>
            </a:pPr>
            <a:r>
              <a:rPr lang="cs-CZ" dirty="0" smtClean="0"/>
              <a:t>Značí se: V</a:t>
            </a:r>
          </a:p>
          <a:p>
            <a:pPr eaLnBrk="1" hangingPunct="1">
              <a:buFontTx/>
              <a:buNone/>
            </a:pPr>
            <a:r>
              <a:rPr lang="cs-CZ" dirty="0" smtClean="0"/>
              <a:t>Jednotka: m</a:t>
            </a:r>
            <a:r>
              <a:rPr lang="cs-CZ" baseline="30000" dirty="0" smtClean="0"/>
              <a:t>3</a:t>
            </a:r>
          </a:p>
          <a:p>
            <a:pPr eaLnBrk="1" hangingPunct="1">
              <a:buFontTx/>
              <a:buNone/>
            </a:pPr>
            <a:r>
              <a:rPr lang="cs-CZ" dirty="0" smtClean="0"/>
              <a:t>Měření: a) </a:t>
            </a:r>
            <a:r>
              <a:rPr lang="cs-CZ" dirty="0" smtClean="0"/>
              <a:t>výpočtem - pravidelná </a:t>
            </a:r>
            <a:r>
              <a:rPr lang="cs-CZ" dirty="0" smtClean="0"/>
              <a:t>tělesa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b) odměrným </a:t>
            </a:r>
            <a:r>
              <a:rPr lang="cs-CZ" dirty="0" smtClean="0"/>
              <a:t>válcem - pevná</a:t>
            </a:r>
            <a:endParaRPr lang="cs-CZ" dirty="0" smtClean="0"/>
          </a:p>
          <a:p>
            <a:pPr eaLnBrk="1" hangingPunct="1">
              <a:buFontTx/>
              <a:buNone/>
            </a:pPr>
            <a:r>
              <a:rPr lang="cs-CZ" dirty="0" smtClean="0"/>
              <a:t>                                               </a:t>
            </a:r>
            <a:r>
              <a:rPr lang="cs-CZ" dirty="0" smtClean="0"/>
              <a:t>   </a:t>
            </a:r>
            <a:r>
              <a:rPr lang="cs-CZ" dirty="0" smtClean="0"/>
              <a:t>kapalná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                                </a:t>
            </a:r>
            <a:r>
              <a:rPr lang="cs-CZ" dirty="0" smtClean="0"/>
              <a:t>   </a:t>
            </a:r>
            <a:r>
              <a:rPr lang="cs-CZ" dirty="0" smtClean="0"/>
              <a:t>plynná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Odměrný </a:t>
            </a:r>
            <a:r>
              <a:rPr lang="cs-CZ" dirty="0" smtClean="0"/>
              <a:t>válec - </a:t>
            </a:r>
            <a:r>
              <a:rPr lang="cs-CZ" dirty="0" smtClean="0"/>
              <a:t>skleněná trubice se stupnicí v ml.</a:t>
            </a:r>
          </a:p>
          <a:p>
            <a:pPr eaLnBrk="1" hangingPunct="1">
              <a:buFontTx/>
              <a:buNone/>
            </a:pPr>
            <a:r>
              <a:rPr lang="cs-CZ" dirty="0" smtClean="0"/>
              <a:t>pravidla pro </a:t>
            </a:r>
            <a:r>
              <a:rPr lang="cs-CZ" dirty="0" smtClean="0"/>
              <a:t>měření - </a:t>
            </a:r>
            <a:r>
              <a:rPr lang="cs-CZ" dirty="0" smtClean="0"/>
              <a:t>odměrný válec musí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                  být ve vodorovné rovině,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                  díváme se kolmo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Jednotky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dirty="0" smtClean="0"/>
              <a:t>1m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 1000dm</a:t>
            </a:r>
            <a:r>
              <a:rPr lang="cs-CZ" sz="2400" baseline="30000" dirty="0" smtClean="0"/>
              <a:t>3      </a:t>
            </a:r>
            <a:r>
              <a:rPr lang="cs-CZ" sz="2400" dirty="0" smtClean="0"/>
              <a:t>1m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=1000000cm</a:t>
            </a:r>
            <a:r>
              <a:rPr lang="cs-CZ" sz="2400" baseline="30000" dirty="0" smtClean="0"/>
              <a:t>3    </a:t>
            </a:r>
            <a:r>
              <a:rPr lang="cs-CZ" sz="2400" dirty="0" smtClean="0"/>
              <a:t>1m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=1000000000mm</a:t>
            </a:r>
            <a:r>
              <a:rPr lang="cs-CZ" sz="2400" baseline="30000" dirty="0" smtClean="0"/>
              <a:t>3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1dm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=1000cm</a:t>
            </a:r>
            <a:r>
              <a:rPr lang="cs-CZ" sz="2400" baseline="30000" dirty="0" smtClean="0"/>
              <a:t>3     </a:t>
            </a:r>
            <a:r>
              <a:rPr lang="cs-CZ" sz="2400" dirty="0" smtClean="0"/>
              <a:t>1dm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=1000000mm</a:t>
            </a:r>
            <a:r>
              <a:rPr lang="cs-CZ" sz="2400" baseline="30000" dirty="0" smtClean="0"/>
              <a:t>3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1cm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=1000mm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/>
              <a:t>1hl= 100 l      1l=10 </a:t>
            </a:r>
            <a:r>
              <a:rPr lang="cs-CZ" sz="2400" dirty="0" err="1" smtClean="0"/>
              <a:t>dc</a:t>
            </a:r>
            <a:r>
              <a:rPr lang="cs-CZ" sz="2400" dirty="0" smtClean="0"/>
              <a:t>  1l=1000ml    1dc=100ml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  1dm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 1l           1cm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=1ml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Při převodu z jednotky větší na menší násobíme číslem.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Při </a:t>
            </a:r>
            <a:r>
              <a:rPr lang="cs-CZ" sz="2400" dirty="0" smtClean="0"/>
              <a:t>převodu z jednotky menší na větší dělíme </a:t>
            </a:r>
            <a:r>
              <a:rPr lang="cs-CZ" sz="2400" dirty="0" smtClean="0"/>
              <a:t>číslem.</a:t>
            </a: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400" smtClean="0"/>
              <a:t>Použité zdroje: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učebnice Fyzika 6.třída,SPN</a:t>
            </a:r>
          </a:p>
          <a:p>
            <a:pPr eaLnBrk="1" hangingPunct="1"/>
            <a:r>
              <a:rPr lang="cs-CZ" sz="2400" smtClean="0"/>
              <a:t>www.wikipedia.cz</a:t>
            </a:r>
          </a:p>
          <a:p>
            <a:pPr eaLnBrk="1" hangingPunct="1"/>
            <a:r>
              <a:rPr lang="cs-CZ" sz="2400" smtClean="0"/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177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Výchozí návrh</vt:lpstr>
      <vt:lpstr>Motiv systému Office</vt:lpstr>
      <vt:lpstr>Objem- zápis</vt:lpstr>
      <vt:lpstr>Objem Zápis</vt:lpstr>
      <vt:lpstr>Snímek 3</vt:lpstr>
      <vt:lpstr>Jednotky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</dc:title>
  <dc:creator>Lenovo</dc:creator>
  <cp:lastModifiedBy>expert</cp:lastModifiedBy>
  <cp:revision>14</cp:revision>
  <dcterms:created xsi:type="dcterms:W3CDTF">2011-04-24T10:42:03Z</dcterms:created>
  <dcterms:modified xsi:type="dcterms:W3CDTF">2012-03-17T07:27:25Z</dcterms:modified>
</cp:coreProperties>
</file>